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F5A7F-A2CD-4AE3-A2CC-C784A04E6488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CAACC-B752-4561-82DB-C5949C53B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0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4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5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0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3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9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02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7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00C3-E5E8-5E89-80E4-E26A217BD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1442-85CB-2D53-3E99-3FF89D046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C4AA-CA75-18EE-9320-0312A5B2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39B3-9054-5E59-442F-E9468559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8531-BD86-265E-5256-EFD5C4A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F895-1AEC-9151-22F5-8BBA196F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315D-E514-BAF3-2279-61783F7D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1FDA-0A6A-A248-DB02-5E0529D7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E630-92BA-FEBA-3ED8-45FDBE58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A56A-57F5-255F-25BD-A5C5716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B7F2C-74D6-5B0C-E61A-0A83F5630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86DC-48AE-CAA9-C125-446E65FE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DB55-82B4-2711-AA05-6D68DF16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388F-C664-D639-A0BE-8EF4EC16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A310-AA0B-4CCA-79F4-F13BA757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7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25C9-6E88-A15D-0FF0-D8CDB9B3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59F2-C1FF-B38D-BE37-8A1EE228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CC8-5F47-8F48-34A1-48276721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950F-1D87-15FB-EDB0-3B64BDD7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328A-146A-E6AF-C247-27B387D3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CC5A-6754-BED1-8A47-232C59D5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DADF-D782-50EC-690D-B222192D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C4B2-C513-489E-6959-009A3094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7444-5D83-FD4D-4342-82D90D20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5E0A-04A2-CC94-1B71-C678D64E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97A-54FD-D579-D680-CDF237F3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4A98-33BA-7E2A-F8AF-36DEDFE01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211AA-91A6-B4F4-5BC8-32453EB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1608-1871-B2E9-4C11-66D150E6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E91C-CF0B-5FFC-0F39-EFEE17F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E051-9840-F1C8-D9EF-757BD624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4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5B38-0A55-DC3D-57C7-F3A43625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0F99B-EB9A-9143-D728-F8F09181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181D1-3663-2F7E-76B0-7A5CC500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2582E-2ECA-48BA-D9E3-51AA8CD86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4A83-DDB4-53EF-6537-A7C470C77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888F-A68B-DF3A-FE81-8DF75B06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C3693-870D-2287-DEA6-2B75144E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BBC73-AE1D-D091-482B-2888A2D2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4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D77-BC96-1890-A9B5-D359F9FB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FE81F-4727-5826-91AF-60A4FE4E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A33C1-101C-545B-30BC-019A8DD4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0214C-D109-C379-35B5-C6826DE5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7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6EF98-50FB-06D0-7F13-2B361334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878AC-000B-C0D2-9025-48137D01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4576-7B73-FBEF-B147-736998F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EE6E-5291-E7F7-1C5F-CCA2C885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CE4C-E7C9-26FA-2B44-31376FB5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8C7A-B005-084C-CE48-0ACCD2E90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DFFF4-D4DC-8D11-E743-15B36F33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B0D0-B396-FAC9-2647-9892A49D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3FB0-6417-753B-FE44-BDF1808B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B5CA-61A2-0FAE-44D0-3E660B0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B5767-FF1A-AD3A-A308-A34E69F0E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4B63-7925-D15C-D489-DD6C8367E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B460-42A7-E736-22BA-85EA3980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7EBB-931F-E4A2-AE5B-362A5D64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660D-6FAB-23B2-EF1B-0D610C9F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10AB-E2D0-C953-DCB9-6F707A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3CF4-DBD8-7335-CD6E-EBB6D4BD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9ECE-979E-83D2-505A-8344D010C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A8465-DF96-483F-969A-0148A22FBADF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545F-2087-8D42-CD98-2DB76F4E9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5137-D8FF-0265-B082-8C9860D31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en-us/sql/connect/python/pyodbc/step-3-proof-of-concept-connecting-to-sql-using-pyodbc?view=sql-server-ver1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embed/lsMQRaeKNDk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youtube.com/embed/cj3h3Fb10Q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api.jotform.com/docs/#form-id-submissions" TargetMode="Externa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youtube.com/embed/lik9aaFIsl4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embed/4_s9lOuUpZ4" TargetMode="External"/><Relationship Id="rId5" Type="http://schemas.openxmlformats.org/officeDocument/2006/relationships/hyperlink" Target="https://www.youtube.com/embed/cczlpiiu42M" TargetMode="External"/><Relationship Id="rId4" Type="http://schemas.openxmlformats.org/officeDocument/2006/relationships/hyperlink" Target="https://www.youtube.com/embed/b4b8ktEV4B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8DBC1E-F850-5FC2-9985-5BB20FEA6BF1}"/>
              </a:ext>
            </a:extLst>
          </p:cNvPr>
          <p:cNvGrpSpPr/>
          <p:nvPr/>
        </p:nvGrpSpPr>
        <p:grpSpPr>
          <a:xfrm>
            <a:off x="205975" y="259213"/>
            <a:ext cx="2121357" cy="2865025"/>
            <a:chOff x="205975" y="259213"/>
            <a:chExt cx="2121357" cy="2865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0DAA34-2BE1-2FF0-87A9-5650C945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75" y="259213"/>
              <a:ext cx="2121357" cy="21213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E1F36C-3479-30F1-B9A9-1ED9D1FA72E1}"/>
                </a:ext>
              </a:extLst>
            </p:cNvPr>
            <p:cNvSpPr txBox="1"/>
            <p:nvPr/>
          </p:nvSpPr>
          <p:spPr>
            <a:xfrm>
              <a:off x="205975" y="2108575"/>
              <a:ext cx="2121357" cy="101566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Play a </a:t>
              </a:r>
            </a:p>
            <a:p>
              <a:r>
                <a:rPr lang="en-GB" sz="2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game of hangman?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25EC635-20C6-8F51-4D01-9F32D68C03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9328" y="2659973"/>
            <a:ext cx="2895600" cy="2409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292FE1-7F37-17DB-EE94-CB427C963A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8954" y="3719842"/>
            <a:ext cx="4595831" cy="30115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948959-1C9F-7554-F842-592AEE562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11651">
            <a:off x="1843229" y="981759"/>
            <a:ext cx="2666451" cy="306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F54F6-7437-3C89-8053-8EC30C340CD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73650">
            <a:off x="5824834" y="188573"/>
            <a:ext cx="4827649" cy="91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8F380-1324-ABB6-9C0A-D06A7F22F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3525" y="362690"/>
            <a:ext cx="3305175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06522-2226-5638-82BF-5A281AC0BBD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227081">
            <a:off x="6524221" y="1470011"/>
            <a:ext cx="2775441" cy="2973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FDA66-6915-2436-C2D6-42DF55AF25E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144883">
            <a:off x="4314067" y="313716"/>
            <a:ext cx="1799947" cy="4396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05CD38-675D-0E1A-886F-35FB70CD5E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7941" y="4625311"/>
            <a:ext cx="3156372" cy="20185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7D48F-E58D-128F-6B08-D2F5D1314AF3}"/>
              </a:ext>
            </a:extLst>
          </p:cNvPr>
          <p:cNvSpPr txBox="1"/>
          <p:nvPr/>
        </p:nvSpPr>
        <p:spPr>
          <a:xfrm>
            <a:off x="2196850" y="4398922"/>
            <a:ext cx="212135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Put the pieces together and enjoy the game!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9D3546-22BC-E482-0F8A-C509FA98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0433">
            <a:off x="9217235" y="5473953"/>
            <a:ext cx="1013001" cy="1013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A3EF95-2F52-E6B8-21D9-2C63B16C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11240">
            <a:off x="10035643" y="5136637"/>
            <a:ext cx="1013001" cy="1013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AD15C6-58DF-960D-7C02-64D93C21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57287">
            <a:off x="10661403" y="5609254"/>
            <a:ext cx="1013001" cy="1013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E0CDD2-04C6-267B-CEA8-FC1DA76186B3}"/>
              </a:ext>
            </a:extLst>
          </p:cNvPr>
          <p:cNvSpPr/>
          <p:nvPr/>
        </p:nvSpPr>
        <p:spPr>
          <a:xfrm>
            <a:off x="3399055" y="2537039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79963-7A6C-1E60-E23D-543D11FB302E}"/>
              </a:ext>
            </a:extLst>
          </p:cNvPr>
          <p:cNvSpPr/>
          <p:nvPr/>
        </p:nvSpPr>
        <p:spPr>
          <a:xfrm>
            <a:off x="4288295" y="5468614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F93DD-3233-A780-238E-4F7AAEF1662C}"/>
              </a:ext>
            </a:extLst>
          </p:cNvPr>
          <p:cNvSpPr/>
          <p:nvPr/>
        </p:nvSpPr>
        <p:spPr>
          <a:xfrm>
            <a:off x="8329936" y="3437219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F1808-CF73-9171-E998-D38B77CE442D}"/>
              </a:ext>
            </a:extLst>
          </p:cNvPr>
          <p:cNvSpPr/>
          <p:nvPr/>
        </p:nvSpPr>
        <p:spPr>
          <a:xfrm>
            <a:off x="7236299" y="161611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B28D0-3AAB-FC2E-73B5-5B39C2E697D2}"/>
              </a:ext>
            </a:extLst>
          </p:cNvPr>
          <p:cNvSpPr/>
          <p:nvPr/>
        </p:nvSpPr>
        <p:spPr>
          <a:xfrm>
            <a:off x="11619164" y="1721033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ABADB-F428-2EE1-39F0-AEBE0AEEA74A}"/>
              </a:ext>
            </a:extLst>
          </p:cNvPr>
          <p:cNvSpPr/>
          <p:nvPr/>
        </p:nvSpPr>
        <p:spPr>
          <a:xfrm>
            <a:off x="11483516" y="4486820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51699-1CFA-B1E5-5757-52E2AD0BF0BB}"/>
              </a:ext>
            </a:extLst>
          </p:cNvPr>
          <p:cNvSpPr/>
          <p:nvPr/>
        </p:nvSpPr>
        <p:spPr>
          <a:xfrm>
            <a:off x="6137034" y="4067347"/>
            <a:ext cx="377026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D6FEC-5B51-5463-7617-C817DFE6FF45}"/>
              </a:ext>
            </a:extLst>
          </p:cNvPr>
          <p:cNvSpPr/>
          <p:nvPr/>
        </p:nvSpPr>
        <p:spPr>
          <a:xfrm>
            <a:off x="5730933" y="5311412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703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0433">
            <a:off x="598788" y="4860502"/>
            <a:ext cx="1013001" cy="1013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11240">
            <a:off x="1388921" y="5318375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3937">
            <a:off x="1880739" y="4595103"/>
            <a:ext cx="1013001" cy="1013001"/>
          </a:xfrm>
          <a:prstGeom prst="rect">
            <a:avLst/>
          </a:prstGeom>
        </p:spPr>
      </p:pic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52704" y="183502"/>
            <a:ext cx="4020716" cy="402460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 overview</a:t>
            </a:r>
            <a:endParaRPr lang="en-GB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programme, a variable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placed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was created which contains a sequence of “_”. The number of underscores is equal to the length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secret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variable.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list was created out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placed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called “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list was created out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guessed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called “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list was created out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secret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called “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Each element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is compared against the contents of the s list. If everything that the user has typed in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is found in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then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becomes identical to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list. In other words,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is used as a temporary variable to compare against the secret word. 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 of two things will happen. The contents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will become the same as the contents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and then WIN. The number of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tries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will become 0 and then GAME OVER. I believe this is a better, simpler, and more robust architecture with the additional benefit that you have an actual variable which can be stored if needed.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" name="Screen Recording 1">
            <a:hlinkClick r:id="" action="ppaction://media"/>
            <a:extLst>
              <a:ext uri="{FF2B5EF4-FFF2-40B4-BE49-F238E27FC236}">
                <a16:creationId xmlns:a16="http://schemas.microsoft.com/office/drawing/2014/main" id="{52808C5E-0D3F-0BFA-C375-FED0914141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32583" y="583612"/>
            <a:ext cx="7440724" cy="5490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029FB-8BD1-FA25-2D25-F374C3110210}"/>
              </a:ext>
            </a:extLst>
          </p:cNvPr>
          <p:cNvSpPr txBox="1"/>
          <p:nvPr/>
        </p:nvSpPr>
        <p:spPr>
          <a:xfrm>
            <a:off x="4332583" y="183502"/>
            <a:ext cx="744072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56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8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11240">
            <a:off x="10358092" y="1073383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3937">
            <a:off x="10849910" y="350111"/>
            <a:ext cx="1013001" cy="1013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BDEB5-5D40-620B-51D6-C522E987A96C}"/>
              </a:ext>
            </a:extLst>
          </p:cNvPr>
          <p:cNvSpPr txBox="1"/>
          <p:nvPr/>
        </p:nvSpPr>
        <p:spPr>
          <a:xfrm>
            <a:off x="227489" y="5167878"/>
            <a:ext cx="11737021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HELP ON ADDITIONAL RESOURCES REQUIRED:</a:t>
            </a:r>
            <a:br>
              <a:rPr lang="en-GB" sz="1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  <a:hlinkClick r:id="rId4"/>
              </a:rPr>
              <a:t>https://learn.microsoft.com/en-us/sql/connect/python/pyodbc/step-3-proof-of-concept-connecting-to-sql-using-pyodbc?view=sql-server-ver16</a:t>
            </a:r>
            <a:endParaRPr lang="en-GB" sz="16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328651-B3AA-95A1-C94B-92A948DDA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59" y="1692532"/>
            <a:ext cx="7734923" cy="32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9FA15-7238-F949-66A1-9D4AD628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793" y="2190675"/>
            <a:ext cx="3910987" cy="2761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0433">
            <a:off x="9567959" y="615510"/>
            <a:ext cx="1013001" cy="1013001"/>
          </a:xfrm>
          <a:prstGeom prst="rect">
            <a:avLst/>
          </a:prstGeom>
        </p:spPr>
      </p:pic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17316" y="159431"/>
            <a:ext cx="9032866" cy="14305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Create a SQL table using SSMS as in the example to the right.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This functionality should require the user to login first by supplying a username and a password.</a:t>
            </a:r>
          </a:p>
          <a:p>
            <a:endParaRPr lang="en-GB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DA1194-4A6F-98BE-899E-B09322F2C5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25763" t="12172" r="26616" b="7834"/>
          <a:stretch/>
        </p:blipFill>
        <p:spPr>
          <a:xfrm>
            <a:off x="8153566" y="484740"/>
            <a:ext cx="1247371" cy="1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8E9B01-ACA7-4BDA-5AB3-3D6D84B3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95" y="2331170"/>
            <a:ext cx="5171740" cy="3485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BDEB5-5D40-620B-51D6-C522E987A96C}"/>
              </a:ext>
            </a:extLst>
          </p:cNvPr>
          <p:cNvSpPr txBox="1"/>
          <p:nvPr/>
        </p:nvSpPr>
        <p:spPr>
          <a:xfrm>
            <a:off x="234459" y="5866036"/>
            <a:ext cx="1158383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HELP ON ADDITIONAL RESOURCES REQUIRED:</a:t>
            </a:r>
            <a:br>
              <a:rPr lang="en-GB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</a:br>
            <a:r>
              <a:rPr lang="en-GB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https://www.youtube.com/embed/MH3641s3Roc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34459" y="244553"/>
            <a:ext cx="8138665" cy="1699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Create an HTML document and upload to your GitHub published repository for example:</a:t>
            </a:r>
            <a:b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https://gitioannis.github.io/portfolio/HangmanList.html</a:t>
            </a:r>
            <a:endParaRPr lang="en-GB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This functionality should require the website URL as input. </a:t>
            </a:r>
          </a:p>
          <a:p>
            <a:endParaRPr lang="en-GB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eb Scraping: What It Is and How to Use It | HasData">
            <a:extLst>
              <a:ext uri="{FF2B5EF4-FFF2-40B4-BE49-F238E27FC236}">
                <a16:creationId xmlns:a16="http://schemas.microsoft.com/office/drawing/2014/main" id="{93931E4D-9775-358A-ED31-DEFCAC936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3" b="35291"/>
          <a:stretch/>
        </p:blipFill>
        <p:spPr bwMode="auto">
          <a:xfrm>
            <a:off x="6482194" y="1399589"/>
            <a:ext cx="5185147" cy="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E22D-F92B-4AEC-2A9F-129877539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59" y="2271698"/>
            <a:ext cx="4486275" cy="326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615DA-9F97-2BD1-6564-FC1DC080898F}"/>
              </a:ext>
            </a:extLst>
          </p:cNvPr>
          <p:cNvSpPr txBox="1"/>
          <p:nvPr/>
        </p:nvSpPr>
        <p:spPr>
          <a:xfrm>
            <a:off x="234459" y="2077491"/>
            <a:ext cx="448627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HTML: An ordered list of words</a:t>
            </a:r>
            <a:endParaRPr lang="en-GB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11240">
            <a:off x="10262042" y="5385627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3937">
            <a:off x="10753860" y="4662355"/>
            <a:ext cx="1013001" cy="1013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70433">
            <a:off x="9471909" y="4927754"/>
            <a:ext cx="1013001" cy="10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3153747" y="202638"/>
            <a:ext cx="8803795" cy="1418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 a CSV document containing a library of words: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Allow CRUD operations to the CSV document. Also allow for adding a new word to the existing list </a:t>
            </a:r>
          </a:p>
          <a:p>
            <a:endParaRPr lang="en-GB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3399E4-AECA-AE70-7D0D-6504A02D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74" y="205895"/>
            <a:ext cx="1131858" cy="1131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6CC26-2960-E518-E688-6741526D5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205"/>
          <a:stretch/>
        </p:blipFill>
        <p:spPr>
          <a:xfrm>
            <a:off x="149295" y="293874"/>
            <a:ext cx="2919536" cy="1383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D4C10-06AF-BB8D-5B66-558AAD334A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673"/>
          <a:stretch/>
        </p:blipFill>
        <p:spPr>
          <a:xfrm>
            <a:off x="139964" y="1697951"/>
            <a:ext cx="5084484" cy="1069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90543D-27F7-3047-320D-5167083257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60"/>
          <a:stretch/>
        </p:blipFill>
        <p:spPr>
          <a:xfrm>
            <a:off x="149295" y="2771194"/>
            <a:ext cx="6728408" cy="3592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615DA-9F97-2BD1-6564-FC1DC080898F}"/>
              </a:ext>
            </a:extLst>
          </p:cNvPr>
          <p:cNvSpPr txBox="1"/>
          <p:nvPr/>
        </p:nvSpPr>
        <p:spPr>
          <a:xfrm>
            <a:off x="9750631" y="1806289"/>
            <a:ext cx="220260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CSV: List of words (Local File)</a:t>
            </a:r>
            <a:endParaRPr lang="en-GB" sz="1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5843E-3943-9BBB-2396-9604709AF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4272" y="2345022"/>
            <a:ext cx="1856651" cy="12301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47DC13-935F-F1F4-9B57-D233768C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699" y="3902637"/>
            <a:ext cx="4619625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11240">
            <a:off x="7634664" y="2539546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03937">
            <a:off x="8126482" y="1816274"/>
            <a:ext cx="1013001" cy="1013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70433">
            <a:off x="6844531" y="2081673"/>
            <a:ext cx="1013001" cy="10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306ECD-B5D9-6E54-AE95-85E3676D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903" y="623101"/>
            <a:ext cx="2371725" cy="401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BDEB5-5D40-620B-51D6-C522E987A96C}"/>
              </a:ext>
            </a:extLst>
          </p:cNvPr>
          <p:cNvSpPr txBox="1"/>
          <p:nvPr/>
        </p:nvSpPr>
        <p:spPr>
          <a:xfrm>
            <a:off x="234458" y="5496704"/>
            <a:ext cx="66389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/>
                </a:solidFill>
              </a:rPr>
              <a:t>HELP ON ADDITIONAL RESOURCES REQUIRED:</a:t>
            </a:r>
          </a:p>
          <a:p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https://api.jotform.com/docs/#form-id-submissions</a:t>
            </a:r>
            <a:endParaRPr lang="en-GB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https://www.youtube.com/embed/cj3h3Fb10QY</a:t>
            </a:r>
            <a:endParaRPr lang="en-GB" sz="1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https://www.youtube.com/embed/lsMQRaeKNDk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34460" y="244554"/>
            <a:ext cx="8946862" cy="1418218"/>
          </a:xfrm>
          <a:prstGeom prst="rect">
            <a:avLst/>
          </a:prstGeom>
          <a:solidFill>
            <a:srgbClr val="84019E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 a JotForm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functionality should request from the user to supply the API key and form ID </a:t>
            </a:r>
            <a:endParaRPr lang="en-GB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15DA-9F97-2BD1-6564-FC1DC080898F}"/>
              </a:ext>
            </a:extLst>
          </p:cNvPr>
          <p:cNvSpPr txBox="1"/>
          <p:nvPr/>
        </p:nvSpPr>
        <p:spPr>
          <a:xfrm>
            <a:off x="234459" y="1797572"/>
            <a:ext cx="663892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API: List of words</a:t>
            </a:r>
            <a:endParaRPr lang="en-GB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14D47-45E4-1424-7DEB-3B52C7620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299" r="20167"/>
          <a:stretch/>
        </p:blipFill>
        <p:spPr>
          <a:xfrm>
            <a:off x="7769348" y="375003"/>
            <a:ext cx="1262684" cy="1157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8DBA4-DBC2-C7D2-174F-1D1A3E2501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458" y="2187199"/>
            <a:ext cx="6638925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11240">
            <a:off x="7122344" y="2384351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03937">
            <a:off x="7614162" y="1661079"/>
            <a:ext cx="1013001" cy="1013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70433">
            <a:off x="6332211" y="1926478"/>
            <a:ext cx="1013001" cy="1013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91AF0E-4B9E-DD7D-D703-D55DF06833E7}"/>
              </a:ext>
            </a:extLst>
          </p:cNvPr>
          <p:cNvSpPr txBox="1"/>
          <p:nvPr/>
        </p:nvSpPr>
        <p:spPr>
          <a:xfrm>
            <a:off x="9538902" y="284547"/>
            <a:ext cx="237172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Json abstract example</a:t>
            </a:r>
            <a:endParaRPr lang="en-GB" sz="16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17D5E3-96D8-A970-F843-A7FFBA2D09C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368" r="33397" b="6768"/>
          <a:stretch/>
        </p:blipFill>
        <p:spPr>
          <a:xfrm>
            <a:off x="6983803" y="3791235"/>
            <a:ext cx="2524050" cy="2901821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3D1D38A-506D-C6A2-D57A-69A360A7500A}"/>
              </a:ext>
            </a:extLst>
          </p:cNvPr>
          <p:cNvCxnSpPr>
            <a:cxnSpLocks/>
          </p:cNvCxnSpPr>
          <p:nvPr/>
        </p:nvCxnSpPr>
        <p:spPr>
          <a:xfrm rot="5400000">
            <a:off x="7406954" y="1590922"/>
            <a:ext cx="3492912" cy="33116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8E410C-9BEC-2869-BF08-177C0B504F46}"/>
              </a:ext>
            </a:extLst>
          </p:cNvPr>
          <p:cNvCxnSpPr>
            <a:cxnSpLocks/>
          </p:cNvCxnSpPr>
          <p:nvPr/>
        </p:nvCxnSpPr>
        <p:spPr>
          <a:xfrm rot="5400000">
            <a:off x="7933548" y="3450448"/>
            <a:ext cx="3629612" cy="21218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147FB6-BCBC-35E7-9FFE-1BB8B5A138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96298" y="4254758"/>
            <a:ext cx="2257845" cy="1715946"/>
          </a:xfrm>
          <a:prstGeom prst="curvedConnector3">
            <a:avLst>
              <a:gd name="adj1" fmla="val 595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DF98B32-869B-40F1-90C0-DDAA1C36C3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3187" y="5601671"/>
            <a:ext cx="2509838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0BDEB5-5D40-620B-51D6-C522E987A96C}"/>
              </a:ext>
            </a:extLst>
          </p:cNvPr>
          <p:cNvSpPr txBox="1"/>
          <p:nvPr/>
        </p:nvSpPr>
        <p:spPr>
          <a:xfrm>
            <a:off x="234458" y="5496704"/>
            <a:ext cx="11195542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/>
                </a:solidFill>
              </a:rPr>
              <a:t>HELP ON ADDITIONAL RESOURCES REQUIRED:</a:t>
            </a:r>
          </a:p>
          <a:p>
            <a:r>
              <a:rPr lang="en-GB" sz="1400" b="1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https://www.youtube.com/embed/lik9aaFIsl4</a:t>
            </a:r>
            <a:endParaRPr lang="en-GB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chemeClr val="accent1"/>
                </a:solidFill>
                <a:latin typeface="Consolas" panose="020B0609020204030204" pitchFamily="49" charset="0"/>
                <a:hlinkClick r:id="rId4"/>
              </a:rPr>
              <a:t>https://www.youtube.com/embed/b4b8ktEV4Bg</a:t>
            </a:r>
            <a:endParaRPr lang="en-GB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chemeClr val="accent1"/>
                </a:solidFill>
                <a:latin typeface="Consolas" panose="020B0609020204030204" pitchFamily="49" charset="0"/>
                <a:hlinkClick r:id="rId5"/>
              </a:rPr>
              <a:t>https://www.youtube.com/embed/cczlpiiu42M</a:t>
            </a:r>
            <a:endParaRPr lang="en-GB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chemeClr val="accent1"/>
                </a:solidFill>
                <a:latin typeface="Consolas" panose="020B0609020204030204" pitchFamily="49" charset="0"/>
                <a:hlinkClick r:id="rId6"/>
              </a:rPr>
              <a:t>https://www.youtube.com/embed/4_s9lOuUpZ4</a:t>
            </a:r>
            <a:endParaRPr lang="en-GB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34460" y="244554"/>
            <a:ext cx="8946862" cy="954107"/>
          </a:xfrm>
          <a:prstGeom prst="rect">
            <a:avLst/>
          </a:prstGeom>
          <a:solidFill>
            <a:srgbClr val="84019E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 CHALLENGE:</a:t>
            </a:r>
          </a:p>
          <a:p>
            <a:endParaRPr lang="en-GB" sz="1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an output of the same input string using a  list of popular hashing algorithms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15DA-9F97-2BD1-6564-FC1DC080898F}"/>
              </a:ext>
            </a:extLst>
          </p:cNvPr>
          <p:cNvSpPr txBox="1"/>
          <p:nvPr/>
        </p:nvSpPr>
        <p:spPr>
          <a:xfrm>
            <a:off x="234458" y="1373627"/>
            <a:ext cx="663892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C00000"/>
                </a:solidFill>
              </a:rPr>
              <a:t>Popular HASH algorithms</a:t>
            </a:r>
            <a:endParaRPr lang="en-GB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13D8C9-8569-7195-9D44-7112C41F9F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168" t="5932" r="7043" b="3672"/>
          <a:stretch/>
        </p:blipFill>
        <p:spPr>
          <a:xfrm>
            <a:off x="7705725" y="349032"/>
            <a:ext cx="1390650" cy="1209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FA9EC-8807-A633-6CE6-D90D43DF5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458" y="1819275"/>
            <a:ext cx="6638924" cy="3394790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6EBB0296-1117-7430-615E-765046DCE31E}"/>
              </a:ext>
            </a:extLst>
          </p:cNvPr>
          <p:cNvSpPr txBox="1"/>
          <p:nvPr/>
        </p:nvSpPr>
        <p:spPr>
          <a:xfrm>
            <a:off x="7286625" y="1819275"/>
            <a:ext cx="4143375" cy="3394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 CHALLENGE:</a:t>
            </a:r>
          </a:p>
          <a:p>
            <a:endParaRPr lang="en-GB" sz="1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 a python program that will take any string as an input. </a:t>
            </a:r>
          </a:p>
          <a:p>
            <a:r>
              <a:rPr lang="en-GB" sz="1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will create a dictionary that will store all the unique characters and their hash code.</a:t>
            </a:r>
          </a:p>
          <a:p>
            <a:r>
              <a:rPr lang="en-GB" sz="1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You can use any has algorithm or you can allow the user to select any of the popular algorithms.</a:t>
            </a:r>
          </a:p>
          <a:p>
            <a:r>
              <a:rPr lang="en-GB" sz="1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the end, it will print all the dictionary keys and values.</a:t>
            </a:r>
            <a:endParaRPr lang="en-GB" sz="11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726</Words>
  <Application>Microsoft Office PowerPoint</Application>
  <PresentationFormat>Widescreen</PresentationFormat>
  <Paragraphs>80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Miaris</dc:creator>
  <cp:lastModifiedBy>Dean Miaris</cp:lastModifiedBy>
  <cp:revision>23</cp:revision>
  <dcterms:created xsi:type="dcterms:W3CDTF">2024-05-26T09:34:10Z</dcterms:created>
  <dcterms:modified xsi:type="dcterms:W3CDTF">2024-06-05T17:12:06Z</dcterms:modified>
</cp:coreProperties>
</file>