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345" r:id="rId2"/>
    <p:sldId id="257" r:id="rId3"/>
    <p:sldId id="258" r:id="rId4"/>
    <p:sldId id="351" r:id="rId5"/>
    <p:sldId id="348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hfanoBJuhdugPJ+NzD19h2ce2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ed929ad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5ed929ad6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5ed929ad6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provide the following link to learners to start the Learn </a:t>
            </a:r>
            <a:r>
              <a:rPr lang="en" sz="1100" b="1" dirty="0">
                <a:solidFill>
                  <a:schemeClr val="dk1"/>
                </a:solidFill>
              </a:rPr>
              <a:t>String Manipulation by Building a Cipher</a:t>
            </a:r>
            <a:r>
              <a:rPr lang="en-GB" dirty="0"/>
              <a:t> project: https://www.freecodecamp.org/learn/scientific-computing-with-python/</a:t>
            </a:r>
          </a:p>
        </p:txBody>
      </p:sp>
    </p:spTree>
    <p:extLst>
      <p:ext uri="{BB962C8B-B14F-4D97-AF65-F5344CB8AC3E}">
        <p14:creationId xmlns:p14="http://schemas.microsoft.com/office/powerpoint/2010/main" val="177812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ed929ad6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ed929ad6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https://www.freecodecamp.org/news/about/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3"/>
          <p:cNvSpPr txBox="1">
            <a:spLocks noGrp="1"/>
          </p:cNvSpPr>
          <p:nvPr>
            <p:ph type="ctrTitle"/>
          </p:nvPr>
        </p:nvSpPr>
        <p:spPr>
          <a:xfrm>
            <a:off x="1509400" y="841772"/>
            <a:ext cx="61251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subTitle" idx="1"/>
          </p:nvPr>
        </p:nvSpPr>
        <p:spPr>
          <a:xfrm>
            <a:off x="2499644" y="2701529"/>
            <a:ext cx="41448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3"/>
          <p:cNvPicPr preferRelativeResize="0"/>
          <p:nvPr/>
        </p:nvPicPr>
        <p:blipFill rotWithShape="1">
          <a:blip r:embed="rId2">
            <a:alphaModFix/>
          </a:blip>
          <a:srcRect l="14275" t="68856" r="13258" b="18480"/>
          <a:stretch/>
        </p:blipFill>
        <p:spPr>
          <a:xfrm>
            <a:off x="2058660" y="0"/>
            <a:ext cx="7015024" cy="12995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3"/>
          <p:cNvSpPr txBox="1">
            <a:spLocks noGrp="1"/>
          </p:cNvSpPr>
          <p:nvPr>
            <p:ph type="title"/>
          </p:nvPr>
        </p:nvSpPr>
        <p:spPr>
          <a:xfrm>
            <a:off x="628650" y="740882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body" idx="1"/>
          </p:nvPr>
        </p:nvSpPr>
        <p:spPr>
          <a:xfrm>
            <a:off x="628650" y="2900676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500"/>
              <a:buNone/>
              <a:defRPr sz="1500">
                <a:solidFill>
                  <a:srgbClr val="8D8D8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081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80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985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80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074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>
            <a:spLocks noGrp="1"/>
          </p:cNvSpPr>
          <p:nvPr>
            <p:ph type="title"/>
          </p:nvPr>
        </p:nvSpPr>
        <p:spPr>
          <a:xfrm>
            <a:off x="754163" y="640651"/>
            <a:ext cx="76356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52"/>
          <p:cNvPicPr preferRelativeResize="0"/>
          <p:nvPr/>
        </p:nvPicPr>
        <p:blipFill rotWithShape="1">
          <a:blip r:embed="rId2">
            <a:alphaModFix/>
          </a:blip>
          <a:srcRect l="32112" t="32102" r="30617" b="10004"/>
          <a:stretch/>
        </p:blipFill>
        <p:spPr>
          <a:xfrm>
            <a:off x="4232108" y="-1"/>
            <a:ext cx="4920917" cy="513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1509400" y="841772"/>
            <a:ext cx="61251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rmAutofit/>
          </a:bodyPr>
          <a:lstStyle/>
          <a:p>
            <a:r>
              <a:rPr lang="en" dirty="0"/>
              <a:t>Unit 1 Week 1 </a:t>
            </a:r>
            <a:br>
              <a:rPr lang="en" dirty="0"/>
            </a:br>
            <a:r>
              <a:rPr lang="en" sz="2800" dirty="0"/>
              <a:t>Session 4</a:t>
            </a:r>
            <a:endParaRPr dirty="0"/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2499644" y="2701529"/>
            <a:ext cx="41448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rmAutofit/>
          </a:bodyPr>
          <a:lstStyle/>
          <a:p>
            <a:r>
              <a:rPr lang="en" dirty="0"/>
              <a:t>Vendor Qualification </a:t>
            </a:r>
          </a:p>
          <a:p>
            <a:r>
              <a:rPr lang="en" dirty="0"/>
              <a:t>Learn String Manipulation by Building a Cipher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081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80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dirty="0"/>
              <a:t>By the end of the course you will be able to:</a:t>
            </a:r>
            <a:endParaRPr lang="en-US" dirty="0"/>
          </a:p>
          <a:p>
            <a:pPr marL="0" indent="0">
              <a:buNone/>
            </a:pPr>
            <a:endParaRPr lang="en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" dirty="0"/>
              <a:t> </a:t>
            </a:r>
            <a:r>
              <a:rPr lang="en-GB" dirty="0"/>
              <a:t>Use python to develop a program</a:t>
            </a:r>
            <a:endParaRPr dirty="0"/>
          </a:p>
          <a:p>
            <a:pPr marL="95250" indent="0"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</a:pPr>
            <a:r>
              <a:rPr lang="en" dirty="0"/>
              <a:t> </a:t>
            </a:r>
            <a:r>
              <a:rPr lang="en-GB" dirty="0"/>
              <a:t>Learn the basic programming concepts such as variables, functions, loops and conditional statements. 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ed929ad60_0_0"/>
          <p:cNvSpPr txBox="1"/>
          <p:nvPr/>
        </p:nvSpPr>
        <p:spPr>
          <a:xfrm>
            <a:off x="1762622" y="1772525"/>
            <a:ext cx="5750100" cy="22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A9A"/>
              </a:buClr>
              <a:buSzPts val="3000"/>
              <a:buFont typeface="Arial"/>
              <a:buNone/>
            </a:pPr>
            <a:r>
              <a:rPr lang="en" sz="3000" b="1" dirty="0">
                <a:solidFill>
                  <a:schemeClr val="dk1"/>
                </a:solidFill>
              </a:rPr>
              <a:t>This session will be hands on using String Manipulation by Building a Cipher IDE. </a:t>
            </a:r>
            <a:endParaRPr sz="3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7416-651B-40DE-75EF-DDE0383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311018" cy="994200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Overview: “</a:t>
            </a:r>
            <a:r>
              <a:rPr lang="en" sz="3600" b="1" dirty="0">
                <a:solidFill>
                  <a:schemeClr val="bg1"/>
                </a:solidFill>
              </a:rPr>
              <a:t>String Manipulation by Building a Cipher </a:t>
            </a:r>
            <a:r>
              <a:rPr lang="en-GB" dirty="0"/>
              <a:t>” by </a:t>
            </a:r>
            <a:r>
              <a:rPr lang="en-GB" dirty="0" err="1"/>
              <a:t>FreeCodeCamp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FACB8-8C4B-9A5F-113E-3679DD2BD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Python is a powerful and popular programming language widely used for data science, data visualisation, web development, game development, machine learning and more.</a:t>
            </a:r>
          </a:p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In this project, you'll learn fundamental programming concepts in Python, such as variables, functions, loops, and conditional statements. You'll use these to code your first programs.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3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6CBD-3BB0-026A-3213-E7A2DFE1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821C-14BE-1F17-AF58-28DD1131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343D-E540-43C0-15A9-1E442C81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55" y="886369"/>
            <a:ext cx="5261215" cy="41349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98D99C-7EF8-39AE-35ED-6C420EAB283A}"/>
              </a:ext>
            </a:extLst>
          </p:cNvPr>
          <p:cNvSpPr/>
          <p:nvPr/>
        </p:nvSpPr>
        <p:spPr>
          <a:xfrm>
            <a:off x="1966659" y="3502959"/>
            <a:ext cx="4309782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ed929ad60_0_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0819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3" name="Google Shape;83;g15ed929ad60_0_64"/>
          <p:cNvSpPr txBox="1">
            <a:spLocks noGrp="1"/>
          </p:cNvSpPr>
          <p:nvPr>
            <p:ph type="body" idx="1"/>
          </p:nvPr>
        </p:nvSpPr>
        <p:spPr>
          <a:xfrm>
            <a:off x="628650" y="1095542"/>
            <a:ext cx="58062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Please ask if you get stuck. Feel free to collaborate and help each other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Skills for All frequently asked questions can be found at </a:t>
            </a:r>
            <a:r>
              <a:rPr lang="en-GB" dirty="0"/>
              <a:t> https://www.freecodecamp.org/news/about/</a:t>
            </a:r>
            <a:r>
              <a:rPr lang="en" dirty="0"/>
              <a:t>, or by clicking Help in the top navigation bar.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081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80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dirty="0"/>
              <a:t>Now you will be able to:</a:t>
            </a:r>
            <a:endParaRPr dirty="0"/>
          </a:p>
          <a:p>
            <a:pPr marL="0" indent="0">
              <a:buNone/>
            </a:pPr>
            <a:endParaRPr lang="en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GB" dirty="0"/>
              <a:t>Use python to develop a program</a:t>
            </a:r>
          </a:p>
          <a:p>
            <a:pPr marL="95250" indent="0">
              <a:spcBef>
                <a:spcPts val="0"/>
              </a:spcBef>
              <a:buNone/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Learn the basic programming concepts such as variables, functions, loops and conditional statements. 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ctrTitle"/>
          </p:nvPr>
        </p:nvSpPr>
        <p:spPr>
          <a:xfrm>
            <a:off x="1509400" y="841772"/>
            <a:ext cx="61251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6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br>
              <a:rPr lang="en" sz="6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6600">
              <a:solidFill>
                <a:schemeClr val="dk2"/>
              </a:solidFill>
            </a:endParaRPr>
          </a:p>
        </p:txBody>
      </p:sp>
      <p:sp>
        <p:nvSpPr>
          <p:cNvPr id="95" name="Google Shape;95;p41"/>
          <p:cNvSpPr txBox="1">
            <a:spLocks noGrp="1"/>
          </p:cNvSpPr>
          <p:nvPr>
            <p:ph type="subTitle" idx="1"/>
          </p:nvPr>
        </p:nvSpPr>
        <p:spPr>
          <a:xfrm>
            <a:off x="2155669" y="2160953"/>
            <a:ext cx="41448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otcamp - IT Infrastructure">
      <a:dk1>
        <a:srgbClr val="000000"/>
      </a:dk1>
      <a:lt1>
        <a:srgbClr val="FFFFFF"/>
      </a:lt1>
      <a:dk2>
        <a:srgbClr val="1F1F1F"/>
      </a:dk2>
      <a:lt2>
        <a:srgbClr val="E9EAF5"/>
      </a:lt2>
      <a:accent1>
        <a:srgbClr val="4664D2"/>
      </a:accent1>
      <a:accent2>
        <a:srgbClr val="DEEFB7"/>
      </a:accent2>
      <a:accent3>
        <a:srgbClr val="FB3640"/>
      </a:accent3>
      <a:accent4>
        <a:srgbClr val="A2B1E8"/>
      </a:accent4>
      <a:accent5>
        <a:srgbClr val="EEF7DB"/>
      </a:accent5>
      <a:accent6>
        <a:srgbClr val="FD9A9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277</Words>
  <Application>Microsoft Office PowerPoint</Application>
  <PresentationFormat>On-screen Show (16:9)</PresentationFormat>
  <Paragraphs>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Unit 1 Week 1  Session 4</vt:lpstr>
      <vt:lpstr>Learning Outcomes</vt:lpstr>
      <vt:lpstr>PowerPoint Presentation</vt:lpstr>
      <vt:lpstr>Overview: “String Manipulation by Building a Cipher ” by FreeCodeCamp </vt:lpstr>
      <vt:lpstr>Continue….</vt:lpstr>
      <vt:lpstr>Any questions?</vt:lpstr>
      <vt:lpstr>Learning Outcomes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Week 4 Session C</dc:title>
  <dc:creator>Abida Danish</dc:creator>
  <cp:lastModifiedBy>Daanish Hussain</cp:lastModifiedBy>
  <cp:revision>2</cp:revision>
  <dcterms:modified xsi:type="dcterms:W3CDTF">2023-12-26T14:25:11Z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0x0101001F21D789720E794DA1BE5D40FDC66DBB</vt:lpwstr>
  </property>
</Properties>
</file>