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9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1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06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28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64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3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8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47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52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2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779C-C290-4D32-B68C-D3EDD7A25257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8F26-CFFF-4F5F-9B79-D5B6633C4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4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/>
          <p:nvPr/>
        </p:nvSpPr>
        <p:spPr>
          <a:xfrm>
            <a:off x="2938406" y="1545496"/>
            <a:ext cx="4098119" cy="41216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Synth framework</a:t>
            </a:r>
            <a:endParaRPr lang="en-GB" sz="1200" b="1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2" name="Text Box 2"/>
          <p:cNvSpPr txBox="1"/>
          <p:nvPr/>
        </p:nvSpPr>
        <p:spPr>
          <a:xfrm>
            <a:off x="3054849" y="3039289"/>
            <a:ext cx="3902176" cy="1746070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</a:rPr>
              <a:t>synth </a:t>
            </a:r>
            <a:r>
              <a:rPr lang="en-GB" sz="1100" dirty="0" smtClean="0">
                <a:ea typeface="Calibri" panose="020F0502020204030204" pitchFamily="34" charset="0"/>
              </a:rPr>
              <a:t>instance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5" name="Text Box 2"/>
          <p:cNvSpPr txBox="1"/>
          <p:nvPr/>
        </p:nvSpPr>
        <p:spPr>
          <a:xfrm>
            <a:off x="3015661" y="3000101"/>
            <a:ext cx="3864110" cy="1746070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</a:rPr>
              <a:t>synth </a:t>
            </a:r>
            <a:r>
              <a:rPr lang="en-GB" sz="1100" dirty="0" smtClean="0">
                <a:ea typeface="Calibri" panose="020F0502020204030204" pitchFamily="34" charset="0"/>
              </a:rPr>
              <a:t>instance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7216729" y="1545496"/>
            <a:ext cx="2299411" cy="3212919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 b="1" dirty="0">
                <a:effectLst/>
                <a:ea typeface="Calibri" panose="020F0502020204030204" pitchFamily="34" charset="0"/>
              </a:rPr>
              <a:t>IoT Service (e.g. </a:t>
            </a:r>
            <a:r>
              <a:rPr lang="en-GB" sz="1100" b="1" dirty="0" smtClean="0">
                <a:effectLst/>
                <a:ea typeface="Calibri" panose="020F0502020204030204" pitchFamily="34" charset="0"/>
              </a:rPr>
              <a:t>AWS or DevicePilot</a:t>
            </a:r>
            <a:r>
              <a:rPr lang="en-GB" sz="1100" b="1" dirty="0">
                <a:effectLst/>
                <a:ea typeface="Calibri" panose="020F0502020204030204" pitchFamily="34" charset="0"/>
              </a:rPr>
              <a:t>)</a:t>
            </a:r>
            <a:endParaRPr lang="en-GB" sz="1200" b="1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7353298" y="4197471"/>
            <a:ext cx="1070881" cy="344805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Ingestion API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7353298" y="1885950"/>
            <a:ext cx="1070881" cy="276498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Action system</a:t>
            </a:r>
          </a:p>
        </p:txBody>
      </p:sp>
      <p:sp>
        <p:nvSpPr>
          <p:cNvPr id="8" name="Text Box 6"/>
          <p:cNvSpPr txBox="1"/>
          <p:nvPr/>
        </p:nvSpPr>
        <p:spPr>
          <a:xfrm>
            <a:off x="3331117" y="2111011"/>
            <a:ext cx="1142365" cy="2857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zeromq bus</a:t>
            </a:r>
            <a:endParaRPr lang="en-GB" sz="11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/>
          <p:nvPr/>
        </p:nvSpPr>
        <p:spPr>
          <a:xfrm>
            <a:off x="3018269" y="2514600"/>
            <a:ext cx="700292" cy="28575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spawner</a:t>
            </a:r>
          </a:p>
        </p:txBody>
      </p:sp>
      <p:sp>
        <p:nvSpPr>
          <p:cNvPr id="10" name="Text Box 8"/>
          <p:cNvSpPr txBox="1"/>
          <p:nvPr/>
        </p:nvSpPr>
        <p:spPr>
          <a:xfrm>
            <a:off x="4566272" y="4112462"/>
            <a:ext cx="745996" cy="285750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47076" y="2177007"/>
            <a:ext cx="0" cy="1661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40663" y="2343150"/>
            <a:ext cx="159709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40663" y="2343150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1523" y="2343150"/>
            <a:ext cx="0" cy="1165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39" idx="3"/>
          </p:cNvCxnSpPr>
          <p:nvPr/>
        </p:nvCxnSpPr>
        <p:spPr>
          <a:xfrm flipH="1">
            <a:off x="5507625" y="2024199"/>
            <a:ext cx="1845673" cy="99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</p:cNvCxnSpPr>
          <p:nvPr/>
        </p:nvCxnSpPr>
        <p:spPr>
          <a:xfrm>
            <a:off x="5312268" y="4255337"/>
            <a:ext cx="7801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40663" y="2800350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"/>
          <p:cNvSpPr txBox="1"/>
          <p:nvPr/>
        </p:nvSpPr>
        <p:spPr>
          <a:xfrm>
            <a:off x="4385993" y="763635"/>
            <a:ext cx="1100400" cy="28575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../</a:t>
            </a:r>
            <a:r>
              <a:rPr lang="en-GB" sz="11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synth_certs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Box 7"/>
          <p:cNvSpPr txBox="1"/>
          <p:nvPr/>
        </p:nvSpPr>
        <p:spPr>
          <a:xfrm>
            <a:off x="2307551" y="763635"/>
            <a:ext cx="1261710" cy="40303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../</a:t>
            </a:r>
            <a:r>
              <a:rPr lang="en-GB" sz="11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synth_accounts</a:t>
            </a: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800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(parameter files)</a:t>
            </a:r>
            <a:endParaRPr lang="en-GB" sz="8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936443" y="1049385"/>
            <a:ext cx="1958" cy="8365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6"/>
          <p:cNvSpPr txBox="1"/>
          <p:nvPr/>
        </p:nvSpPr>
        <p:spPr>
          <a:xfrm>
            <a:off x="4365260" y="1891257"/>
            <a:ext cx="1142365" cy="285750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web_to_zeromq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 Box 8"/>
          <p:cNvSpPr txBox="1"/>
          <p:nvPr/>
        </p:nvSpPr>
        <p:spPr>
          <a:xfrm>
            <a:off x="3008079" y="5050982"/>
            <a:ext cx="1226084" cy="518156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scenarios/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(parameter files)</a:t>
            </a:r>
            <a:endParaRPr lang="en-GB" sz="11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 Box 8"/>
          <p:cNvSpPr txBox="1"/>
          <p:nvPr/>
        </p:nvSpPr>
        <p:spPr>
          <a:xfrm>
            <a:off x="4566272" y="3509122"/>
            <a:ext cx="756528" cy="285750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949258" y="3801881"/>
            <a:ext cx="9661" cy="299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6"/>
          <p:cNvSpPr txBox="1"/>
          <p:nvPr/>
        </p:nvSpPr>
        <p:spPr>
          <a:xfrm>
            <a:off x="4914422" y="3230381"/>
            <a:ext cx="537320" cy="2857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100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nsert</a:t>
            </a:r>
            <a:endParaRPr lang="en-GB" sz="11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Box 8"/>
          <p:cNvSpPr txBox="1"/>
          <p:nvPr/>
        </p:nvSpPr>
        <p:spPr>
          <a:xfrm>
            <a:off x="3122474" y="3937822"/>
            <a:ext cx="1086942" cy="666652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u="sng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100" u="sng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tilities</a:t>
            </a:r>
            <a:r>
              <a:rPr lang="en-GB" sz="11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8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geo</a:t>
            </a:r>
            <a:r>
              <a:rPr lang="en-GB" sz="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ISO8601, </a:t>
            </a:r>
            <a:r>
              <a:rPr lang="en-GB" sz="8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peoplenames</a:t>
            </a:r>
            <a:r>
              <a:rPr lang="en-GB" sz="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8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timewave</a:t>
            </a:r>
            <a:r>
              <a:rPr lang="en-GB" sz="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solar, </a:t>
            </a:r>
            <a:r>
              <a:rPr lang="en-GB" sz="8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utils</a:t>
            </a:r>
            <a:r>
              <a:rPr lang="en-GB" sz="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800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8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Text Box 7"/>
          <p:cNvSpPr txBox="1"/>
          <p:nvPr/>
        </p:nvSpPr>
        <p:spPr>
          <a:xfrm>
            <a:off x="5544479" y="763635"/>
            <a:ext cx="975056" cy="28575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../</a:t>
            </a:r>
            <a:r>
              <a:rPr lang="en-GB" sz="11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synth_logs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5700965" y="1049385"/>
            <a:ext cx="25569" cy="3203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622876" y="4733626"/>
            <a:ext cx="0" cy="3173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2"/>
          </p:cNvCxnSpPr>
          <p:nvPr/>
        </p:nvCxnSpPr>
        <p:spPr>
          <a:xfrm>
            <a:off x="4939270" y="4398212"/>
            <a:ext cx="7194" cy="123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6"/>
          <p:cNvSpPr txBox="1"/>
          <p:nvPr/>
        </p:nvSpPr>
        <p:spPr>
          <a:xfrm>
            <a:off x="4962918" y="3805257"/>
            <a:ext cx="647004" cy="2857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act</a:t>
            </a:r>
            <a:endParaRPr lang="en-GB" sz="11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394705" y="4521288"/>
            <a:ext cx="5517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398222" y="3219226"/>
            <a:ext cx="0" cy="13020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406533" y="3230381"/>
            <a:ext cx="4479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" idx="0"/>
            <a:endCxn id="7" idx="2"/>
          </p:cNvCxnSpPr>
          <p:nvPr/>
        </p:nvCxnSpPr>
        <p:spPr>
          <a:xfrm flipV="1">
            <a:off x="7888739" y="2162448"/>
            <a:ext cx="0" cy="20350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7"/>
          <p:cNvSpPr txBox="1"/>
          <p:nvPr/>
        </p:nvSpPr>
        <p:spPr>
          <a:xfrm>
            <a:off x="1608939" y="763635"/>
            <a:ext cx="641182" cy="4770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private:</a:t>
            </a:r>
            <a:endParaRPr lang="en-GB" sz="8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854437" y="3230381"/>
            <a:ext cx="0" cy="27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8"/>
          <p:cNvSpPr txBox="1"/>
          <p:nvPr/>
        </p:nvSpPr>
        <p:spPr>
          <a:xfrm>
            <a:off x="6084149" y="4060208"/>
            <a:ext cx="739399" cy="618118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Clients:</a:t>
            </a:r>
          </a:p>
        </p:txBody>
      </p:sp>
      <p:cxnSp>
        <p:nvCxnSpPr>
          <p:cNvPr id="117" name="Straight Arrow Connector 116"/>
          <p:cNvCxnSpPr>
            <a:stCxn id="115" idx="3"/>
          </p:cNvCxnSpPr>
          <p:nvPr/>
        </p:nvCxnSpPr>
        <p:spPr>
          <a:xfrm>
            <a:off x="6823548" y="4369267"/>
            <a:ext cx="534182" cy="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2786427" y="1166670"/>
            <a:ext cx="0" cy="37256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786427" y="4892302"/>
            <a:ext cx="85035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W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27" b="29827"/>
          <a:stretch/>
        </p:blipFill>
        <p:spPr bwMode="auto">
          <a:xfrm>
            <a:off x="6244885" y="4480525"/>
            <a:ext cx="381385" cy="1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73" y="4322363"/>
            <a:ext cx="472362" cy="1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7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44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Pilgrim Beart</dc:creator>
  <cp:lastModifiedBy>Pilgrim Beart</cp:lastModifiedBy>
  <cp:revision>60</cp:revision>
  <dcterms:created xsi:type="dcterms:W3CDTF">2017-03-08T14:52:31Z</dcterms:created>
  <dcterms:modified xsi:type="dcterms:W3CDTF">2017-03-10T16:04:53Z</dcterms:modified>
</cp:coreProperties>
</file>