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Appoint Booking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1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9687"/>
          </a:xfrm>
        </p:spPr>
        <p:txBody>
          <a:bodyPr/>
          <a:lstStyle/>
          <a:p>
            <a:r>
              <a:rPr lang="en-US" dirty="0" smtClean="0"/>
              <a:t>High level Flow Diagram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816" y="4263885"/>
            <a:ext cx="1055729" cy="12673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53414"/>
            <a:ext cx="1032530" cy="9094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185" y="4263885"/>
            <a:ext cx="1270009" cy="127000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90017" y="5422984"/>
            <a:ext cx="63834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ABS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Curved Right Arrow 19"/>
          <p:cNvSpPr/>
          <p:nvPr/>
        </p:nvSpPr>
        <p:spPr>
          <a:xfrm rot="5400000">
            <a:off x="5842332" y="1312038"/>
            <a:ext cx="676474" cy="58444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Curved Right Arrow 20"/>
          <p:cNvSpPr/>
          <p:nvPr/>
        </p:nvSpPr>
        <p:spPr>
          <a:xfrm rot="16200000">
            <a:off x="6233068" y="2713960"/>
            <a:ext cx="523880" cy="59419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/>
          <p:nvPr/>
        </p:nvSpPr>
        <p:spPr>
          <a:xfrm>
            <a:off x="3611188" y="2356834"/>
            <a:ext cx="389924" cy="28385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Curved Left Arrow 22"/>
          <p:cNvSpPr/>
          <p:nvPr/>
        </p:nvSpPr>
        <p:spPr>
          <a:xfrm rot="10800000">
            <a:off x="2281384" y="2175126"/>
            <a:ext cx="389924" cy="28385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81385" y="2480629"/>
            <a:ext cx="75591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839892" y="4697693"/>
            <a:ext cx="75591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Drs.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647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076" y="595975"/>
            <a:ext cx="8911687" cy="689535"/>
          </a:xfrm>
        </p:spPr>
        <p:txBody>
          <a:bodyPr/>
          <a:lstStyle/>
          <a:p>
            <a:r>
              <a:rPr lang="en-US" dirty="0" smtClean="0"/>
              <a:t>Database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790212" y="1285510"/>
            <a:ext cx="1543831" cy="2780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err="1"/>
              <a:t>PatientID</a:t>
            </a:r>
            <a:endParaRPr lang="en-GB" sz="1600" dirty="0"/>
          </a:p>
          <a:p>
            <a:r>
              <a:rPr lang="en-GB" sz="1600" dirty="0" err="1"/>
              <a:t>PatientName</a:t>
            </a:r>
            <a:endParaRPr lang="en-GB" sz="1600" dirty="0"/>
          </a:p>
          <a:p>
            <a:r>
              <a:rPr lang="en-GB" sz="1600" dirty="0" err="1"/>
              <a:t>Emaill</a:t>
            </a:r>
            <a:endParaRPr lang="en-GB" sz="1600" dirty="0"/>
          </a:p>
          <a:p>
            <a:r>
              <a:rPr lang="en-GB" sz="1600" dirty="0"/>
              <a:t>Mobile </a:t>
            </a:r>
          </a:p>
          <a:p>
            <a:r>
              <a:rPr lang="en-GB" sz="1600" dirty="0"/>
              <a:t>DOB</a:t>
            </a:r>
          </a:p>
          <a:p>
            <a:r>
              <a:rPr lang="en-GB" sz="1600" dirty="0"/>
              <a:t>Gender </a:t>
            </a:r>
          </a:p>
          <a:p>
            <a:r>
              <a:rPr lang="en-GB" sz="1600" dirty="0"/>
              <a:t>Nationality</a:t>
            </a:r>
          </a:p>
          <a:p>
            <a:r>
              <a:rPr lang="en-GB" sz="1600" dirty="0"/>
              <a:t>Address</a:t>
            </a:r>
          </a:p>
          <a:p>
            <a:r>
              <a:rPr lang="en-GB" sz="1600" dirty="0"/>
              <a:t>Pin</a:t>
            </a:r>
          </a:p>
          <a:p>
            <a:r>
              <a:rPr lang="en-GB" sz="1600" dirty="0" err="1"/>
              <a:t>DateOfUpdation</a:t>
            </a:r>
            <a:endParaRPr lang="en-GB" sz="1600" dirty="0"/>
          </a:p>
        </p:txBody>
      </p:sp>
      <p:sp>
        <p:nvSpPr>
          <p:cNvPr id="8" name="Rectangle 7"/>
          <p:cNvSpPr/>
          <p:nvPr/>
        </p:nvSpPr>
        <p:spPr>
          <a:xfrm>
            <a:off x="3727938" y="1285509"/>
            <a:ext cx="2057501" cy="4347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err="1"/>
              <a:t>DrID</a:t>
            </a:r>
            <a:endParaRPr lang="en-GB" sz="1600" dirty="0"/>
          </a:p>
          <a:p>
            <a:r>
              <a:rPr lang="en-GB" sz="1600" dirty="0" err="1"/>
              <a:t>DrRegNo</a:t>
            </a:r>
            <a:endParaRPr lang="en-GB" sz="1600" dirty="0"/>
          </a:p>
          <a:p>
            <a:r>
              <a:rPr lang="en-GB" sz="1600" dirty="0" err="1"/>
              <a:t>DrName</a:t>
            </a:r>
            <a:endParaRPr lang="en-GB" sz="1600" dirty="0"/>
          </a:p>
          <a:p>
            <a:r>
              <a:rPr lang="en-GB" sz="1600" dirty="0" err="1"/>
              <a:t>DrDOB</a:t>
            </a:r>
            <a:endParaRPr lang="en-GB" sz="1600" dirty="0"/>
          </a:p>
          <a:p>
            <a:r>
              <a:rPr lang="en-GB" sz="1600" dirty="0"/>
              <a:t>Gender</a:t>
            </a:r>
          </a:p>
          <a:p>
            <a:r>
              <a:rPr lang="en-GB" sz="1600" dirty="0" err="1"/>
              <a:t>DrMobile</a:t>
            </a:r>
            <a:endParaRPr lang="en-GB" sz="1600" dirty="0"/>
          </a:p>
          <a:p>
            <a:r>
              <a:rPr lang="en-GB" sz="1600" dirty="0" err="1"/>
              <a:t>DrPhone</a:t>
            </a:r>
            <a:endParaRPr lang="en-GB" sz="1600" dirty="0"/>
          </a:p>
          <a:p>
            <a:r>
              <a:rPr lang="en-GB" sz="1600" dirty="0" err="1"/>
              <a:t>DrAddress</a:t>
            </a:r>
            <a:endParaRPr lang="en-GB" sz="1600" dirty="0"/>
          </a:p>
          <a:p>
            <a:r>
              <a:rPr lang="en-GB" sz="1600" dirty="0" err="1"/>
              <a:t>TotalExperience</a:t>
            </a:r>
            <a:endParaRPr lang="en-GB" sz="1600" dirty="0"/>
          </a:p>
          <a:p>
            <a:r>
              <a:rPr lang="en-GB" sz="1600" dirty="0"/>
              <a:t>Nationality</a:t>
            </a:r>
          </a:p>
          <a:p>
            <a:r>
              <a:rPr lang="en-GB" sz="1600" dirty="0" err="1"/>
              <a:t>Specility</a:t>
            </a:r>
            <a:endParaRPr lang="en-GB" sz="1600" dirty="0"/>
          </a:p>
          <a:p>
            <a:r>
              <a:rPr lang="en-GB" sz="1600" dirty="0"/>
              <a:t>Place</a:t>
            </a:r>
          </a:p>
          <a:p>
            <a:r>
              <a:rPr lang="en-GB" sz="1600" dirty="0" err="1"/>
              <a:t>DocLatitude</a:t>
            </a:r>
            <a:endParaRPr lang="en-GB" sz="1600" dirty="0"/>
          </a:p>
          <a:p>
            <a:r>
              <a:rPr lang="en-GB" sz="1600" dirty="0" err="1"/>
              <a:t>DocLongitude</a:t>
            </a:r>
            <a:endParaRPr lang="en-GB" sz="1600" dirty="0"/>
          </a:p>
          <a:p>
            <a:r>
              <a:rPr lang="en-GB" sz="1600" dirty="0"/>
              <a:t>Fee</a:t>
            </a:r>
          </a:p>
          <a:p>
            <a:r>
              <a:rPr lang="en-GB" sz="1600" dirty="0"/>
              <a:t>Availability</a:t>
            </a:r>
          </a:p>
          <a:p>
            <a:r>
              <a:rPr lang="en-GB" sz="1600" dirty="0" err="1"/>
              <a:t>DateOfUpdation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6172299" y="1269758"/>
            <a:ext cx="2046850" cy="2415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err="1"/>
              <a:t>ComponderId</a:t>
            </a:r>
            <a:endParaRPr lang="en-GB" sz="1600" dirty="0"/>
          </a:p>
          <a:p>
            <a:r>
              <a:rPr lang="en-GB" sz="1600" dirty="0"/>
              <a:t>Name</a:t>
            </a:r>
          </a:p>
          <a:p>
            <a:r>
              <a:rPr lang="en-GB" sz="1600" dirty="0"/>
              <a:t>Mobile</a:t>
            </a:r>
          </a:p>
          <a:p>
            <a:r>
              <a:rPr lang="en-GB" sz="1600" dirty="0"/>
              <a:t>DOB</a:t>
            </a:r>
          </a:p>
          <a:p>
            <a:r>
              <a:rPr lang="en-GB" sz="1600" dirty="0"/>
              <a:t>Gender</a:t>
            </a:r>
          </a:p>
          <a:p>
            <a:r>
              <a:rPr lang="en-GB" sz="1600" dirty="0"/>
              <a:t>Nationality</a:t>
            </a:r>
          </a:p>
          <a:p>
            <a:r>
              <a:rPr lang="en-GB" sz="1600" dirty="0"/>
              <a:t>Address</a:t>
            </a:r>
          </a:p>
          <a:p>
            <a:r>
              <a:rPr lang="en-GB" sz="1600" dirty="0" err="1"/>
              <a:t>DateOfUpdation</a:t>
            </a:r>
            <a:endParaRPr lang="en-GB" sz="1600" dirty="0"/>
          </a:p>
        </p:txBody>
      </p:sp>
      <p:sp>
        <p:nvSpPr>
          <p:cNvPr id="11" name="Rectangle 10"/>
          <p:cNvSpPr/>
          <p:nvPr/>
        </p:nvSpPr>
        <p:spPr>
          <a:xfrm>
            <a:off x="8606009" y="1269758"/>
            <a:ext cx="2152357" cy="1979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err="1"/>
              <a:t>FkDrID</a:t>
            </a:r>
            <a:endParaRPr lang="en-GB" sz="1600" dirty="0"/>
          </a:p>
          <a:p>
            <a:r>
              <a:rPr lang="en-GB" sz="1600" dirty="0"/>
              <a:t>Degree </a:t>
            </a:r>
          </a:p>
          <a:p>
            <a:r>
              <a:rPr lang="en-GB" sz="1600" dirty="0" err="1"/>
              <a:t>CollegeName</a:t>
            </a:r>
            <a:endParaRPr lang="en-GB" sz="1600" dirty="0"/>
          </a:p>
          <a:p>
            <a:r>
              <a:rPr lang="en-GB" sz="1600" dirty="0" err="1"/>
              <a:t>CollegeLocation</a:t>
            </a:r>
            <a:endParaRPr lang="en-GB" sz="1600" dirty="0"/>
          </a:p>
          <a:p>
            <a:r>
              <a:rPr lang="en-GB" sz="1600" dirty="0" err="1"/>
              <a:t>CollegeCountry</a:t>
            </a:r>
            <a:endParaRPr lang="en-GB" sz="1600" dirty="0"/>
          </a:p>
          <a:p>
            <a:r>
              <a:rPr lang="en-GB" sz="1600" dirty="0" err="1"/>
              <a:t>IsHeighestDegree</a:t>
            </a:r>
            <a:endParaRPr lang="en-GB" sz="1600" dirty="0"/>
          </a:p>
          <a:p>
            <a:r>
              <a:rPr lang="en-GB" sz="1600" dirty="0" err="1"/>
              <a:t>DateOfUpdation</a:t>
            </a:r>
            <a:endParaRPr lang="en-GB" sz="1600" dirty="0"/>
          </a:p>
        </p:txBody>
      </p:sp>
      <p:sp>
        <p:nvSpPr>
          <p:cNvPr id="12" name="Rectangle 11"/>
          <p:cNvSpPr/>
          <p:nvPr/>
        </p:nvSpPr>
        <p:spPr>
          <a:xfrm>
            <a:off x="8606009" y="3459462"/>
            <a:ext cx="2152357" cy="3031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err="1"/>
              <a:t>FkPatientID</a:t>
            </a:r>
            <a:endParaRPr lang="en-GB" sz="1600" dirty="0"/>
          </a:p>
          <a:p>
            <a:r>
              <a:rPr lang="en-GB" sz="1600" dirty="0" err="1"/>
              <a:t>FkDrID</a:t>
            </a:r>
            <a:endParaRPr lang="en-GB" sz="1600" dirty="0"/>
          </a:p>
          <a:p>
            <a:r>
              <a:rPr lang="en-GB" sz="1600" dirty="0" err="1"/>
              <a:t>DateOfVisit</a:t>
            </a:r>
            <a:endParaRPr lang="en-GB" sz="1600" dirty="0"/>
          </a:p>
          <a:p>
            <a:r>
              <a:rPr lang="en-GB" sz="1600" dirty="0"/>
              <a:t>Location</a:t>
            </a:r>
          </a:p>
          <a:p>
            <a:r>
              <a:rPr lang="en-GB" sz="1600" dirty="0"/>
              <a:t>Symptoms</a:t>
            </a:r>
          </a:p>
          <a:p>
            <a:r>
              <a:rPr lang="en-GB" sz="1600" dirty="0"/>
              <a:t>Subscription</a:t>
            </a:r>
          </a:p>
          <a:p>
            <a:r>
              <a:rPr lang="en-GB" sz="1600" dirty="0" err="1"/>
              <a:t>Desc</a:t>
            </a:r>
            <a:endParaRPr lang="en-GB" sz="1600" dirty="0"/>
          </a:p>
          <a:p>
            <a:r>
              <a:rPr lang="en-GB" sz="1600" dirty="0" err="1"/>
              <a:t>MedicinePriceTotal</a:t>
            </a:r>
            <a:endParaRPr lang="en-GB" sz="1600" dirty="0"/>
          </a:p>
          <a:p>
            <a:r>
              <a:rPr lang="en-GB" sz="1600" dirty="0"/>
              <a:t>Charge</a:t>
            </a:r>
          </a:p>
          <a:p>
            <a:r>
              <a:rPr lang="en-GB" sz="1600" dirty="0"/>
              <a:t>Medicine</a:t>
            </a:r>
          </a:p>
          <a:p>
            <a:r>
              <a:rPr lang="en-GB" sz="1600" dirty="0" err="1"/>
              <a:t>TimeStamp</a:t>
            </a:r>
            <a:endParaRPr lang="en-GB" sz="1600" dirty="0"/>
          </a:p>
        </p:txBody>
      </p:sp>
      <p:sp>
        <p:nvSpPr>
          <p:cNvPr id="13" name="Rectangle 12"/>
          <p:cNvSpPr/>
          <p:nvPr/>
        </p:nvSpPr>
        <p:spPr>
          <a:xfrm>
            <a:off x="6172300" y="3953021"/>
            <a:ext cx="2046850" cy="2448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err="1"/>
              <a:t>AppoId</a:t>
            </a:r>
            <a:endParaRPr lang="en-GB" sz="1600" dirty="0"/>
          </a:p>
          <a:p>
            <a:r>
              <a:rPr lang="en-GB" sz="1600" dirty="0" err="1"/>
              <a:t>FkDrId</a:t>
            </a:r>
            <a:endParaRPr lang="en-GB" sz="1600" dirty="0"/>
          </a:p>
          <a:p>
            <a:r>
              <a:rPr lang="en-GB" sz="1600" dirty="0" err="1"/>
              <a:t>FKPatientID</a:t>
            </a:r>
            <a:endParaRPr lang="en-GB" sz="1600" dirty="0"/>
          </a:p>
          <a:p>
            <a:r>
              <a:rPr lang="en-GB" sz="1600" dirty="0" err="1"/>
              <a:t>FkComponderID</a:t>
            </a:r>
            <a:endParaRPr lang="en-GB" sz="1600" dirty="0"/>
          </a:p>
          <a:p>
            <a:r>
              <a:rPr lang="en-GB" sz="1600" dirty="0" err="1"/>
              <a:t>AppoTime</a:t>
            </a:r>
            <a:endParaRPr lang="en-GB" sz="1600" dirty="0"/>
          </a:p>
          <a:p>
            <a:r>
              <a:rPr lang="en-GB" sz="1600" dirty="0"/>
              <a:t>Location</a:t>
            </a:r>
          </a:p>
          <a:p>
            <a:r>
              <a:rPr lang="en-GB" sz="1600" dirty="0" err="1"/>
              <a:t>IsNewPatient</a:t>
            </a:r>
            <a:endParaRPr lang="en-GB" sz="1600" dirty="0"/>
          </a:p>
          <a:p>
            <a:r>
              <a:rPr lang="en-GB" sz="1600" dirty="0" err="1"/>
              <a:t>DoctorFee</a:t>
            </a:r>
            <a:endParaRPr lang="en-GB" sz="1600" dirty="0"/>
          </a:p>
          <a:p>
            <a:r>
              <a:rPr lang="en-GB" sz="1600" dirty="0" err="1"/>
              <a:t>TimeStamp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471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202" y="631944"/>
            <a:ext cx="8911687" cy="689535"/>
          </a:xfrm>
        </p:spPr>
        <p:txBody>
          <a:bodyPr/>
          <a:lstStyle/>
          <a:p>
            <a:r>
              <a:rPr lang="en-US" dirty="0" smtClean="0"/>
              <a:t>System Diagram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1" y="956295"/>
            <a:ext cx="1240887" cy="1774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1" y="5387525"/>
            <a:ext cx="1091994" cy="1256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96" y="5064369"/>
            <a:ext cx="1307472" cy="15801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043" y="3426773"/>
            <a:ext cx="1219200" cy="12192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5264837" y="2532845"/>
            <a:ext cx="1362806" cy="89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 flipH="1">
            <a:off x="5317588" y="4645973"/>
            <a:ext cx="1310055" cy="93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48768" y="4645973"/>
            <a:ext cx="941681" cy="103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664" y="1058342"/>
            <a:ext cx="1347397" cy="134739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7048768" y="2405739"/>
            <a:ext cx="1591896" cy="102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8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</TotalTime>
  <Words>71</Words>
  <Application>Microsoft Office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ABS</vt:lpstr>
      <vt:lpstr>High level Flow Diagram</vt:lpstr>
      <vt:lpstr>Database</vt:lpstr>
      <vt:lpstr>System Diagram</vt:lpstr>
    </vt:vector>
  </TitlesOfParts>
  <Company>Sapient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</dc:title>
  <dc:creator>Shailendra Shail</dc:creator>
  <cp:lastModifiedBy>Shailendra Shail</cp:lastModifiedBy>
  <cp:revision>13</cp:revision>
  <dcterms:created xsi:type="dcterms:W3CDTF">2018-01-14T09:48:21Z</dcterms:created>
  <dcterms:modified xsi:type="dcterms:W3CDTF">2018-01-20T09:45:59Z</dcterms:modified>
</cp:coreProperties>
</file>