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 Booking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High level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6" y="4263885"/>
            <a:ext cx="1055729" cy="1267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3414"/>
            <a:ext cx="1032530" cy="9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85" y="4263885"/>
            <a:ext cx="1270009" cy="12700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0017" y="5422984"/>
            <a:ext cx="6383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5842332" y="1312038"/>
            <a:ext cx="676474" cy="58444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6200000">
            <a:off x="6233068" y="2713960"/>
            <a:ext cx="523880" cy="5941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3611188" y="2356834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2281384" y="2175126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385" y="2480629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39892" y="4697693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Drs.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076" y="595975"/>
            <a:ext cx="8911687" cy="689535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0212" y="1285509"/>
            <a:ext cx="2009056" cy="302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PatientID</a:t>
            </a:r>
            <a:endParaRPr lang="en-GB" sz="1600" dirty="0"/>
          </a:p>
          <a:p>
            <a:r>
              <a:rPr lang="en-GB" sz="1600" dirty="0" err="1"/>
              <a:t>PatientName</a:t>
            </a:r>
            <a:endParaRPr lang="en-GB" sz="1600" dirty="0"/>
          </a:p>
          <a:p>
            <a:r>
              <a:rPr lang="en-GB" sz="1600" dirty="0" err="1"/>
              <a:t>Emaill</a:t>
            </a:r>
            <a:endParaRPr lang="en-GB" sz="1600" dirty="0"/>
          </a:p>
          <a:p>
            <a:r>
              <a:rPr lang="en-GB" sz="1600" dirty="0"/>
              <a:t>Mobile </a:t>
            </a:r>
          </a:p>
          <a:p>
            <a:r>
              <a:rPr lang="en-GB" sz="1600" dirty="0"/>
              <a:t>DOB</a:t>
            </a:r>
          </a:p>
          <a:p>
            <a:r>
              <a:rPr lang="en-GB" sz="1600" dirty="0"/>
              <a:t>Gender </a:t>
            </a:r>
          </a:p>
          <a:p>
            <a:r>
              <a:rPr lang="en-GB" sz="1600" dirty="0"/>
              <a:t>Nationality</a:t>
            </a:r>
          </a:p>
          <a:p>
            <a:r>
              <a:rPr lang="en-GB" sz="1600" dirty="0"/>
              <a:t>Address</a:t>
            </a:r>
          </a:p>
          <a:p>
            <a:r>
              <a:rPr lang="en-GB" sz="1600" dirty="0"/>
              <a:t>Pin</a:t>
            </a:r>
          </a:p>
          <a:p>
            <a:r>
              <a:rPr lang="en-GB" sz="1600" dirty="0" err="1" smtClean="0"/>
              <a:t>DateOfUpdation</a:t>
            </a:r>
            <a:endParaRPr lang="en-GB" sz="1600" dirty="0" smtClean="0"/>
          </a:p>
          <a:p>
            <a:r>
              <a:rPr lang="en-US" sz="1600" dirty="0" smtClean="0"/>
              <a:t>Image</a:t>
            </a:r>
          </a:p>
          <a:p>
            <a:r>
              <a:rPr lang="en-US" sz="1600" dirty="0" err="1" smtClean="0"/>
              <a:t>FkRegistrationID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4519327" y="1285510"/>
            <a:ext cx="2057501" cy="457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DrID</a:t>
            </a:r>
            <a:endParaRPr lang="en-GB" sz="1600" dirty="0"/>
          </a:p>
          <a:p>
            <a:r>
              <a:rPr lang="en-GB" sz="1600" dirty="0" err="1"/>
              <a:t>DrRegNo</a:t>
            </a:r>
            <a:endParaRPr lang="en-GB" sz="1600" dirty="0"/>
          </a:p>
          <a:p>
            <a:r>
              <a:rPr lang="en-GB" sz="1600" dirty="0" err="1"/>
              <a:t>DrName</a:t>
            </a:r>
            <a:endParaRPr lang="en-GB" sz="1600" dirty="0"/>
          </a:p>
          <a:p>
            <a:r>
              <a:rPr lang="en-GB" sz="1600" dirty="0" err="1"/>
              <a:t>DrDOB</a:t>
            </a:r>
            <a:endParaRPr lang="en-GB" sz="1600" dirty="0"/>
          </a:p>
          <a:p>
            <a:r>
              <a:rPr lang="en-GB" sz="1600" dirty="0"/>
              <a:t>Gender</a:t>
            </a:r>
          </a:p>
          <a:p>
            <a:r>
              <a:rPr lang="en-GB" sz="1600" dirty="0" err="1"/>
              <a:t>DrMobile</a:t>
            </a:r>
            <a:endParaRPr lang="en-GB" sz="1600" dirty="0"/>
          </a:p>
          <a:p>
            <a:r>
              <a:rPr lang="en-GB" sz="1600" dirty="0" err="1"/>
              <a:t>DrPhone</a:t>
            </a:r>
            <a:endParaRPr lang="en-GB" sz="1600" dirty="0"/>
          </a:p>
          <a:p>
            <a:r>
              <a:rPr lang="en-GB" sz="1600" dirty="0" err="1"/>
              <a:t>DrAddress</a:t>
            </a:r>
            <a:endParaRPr lang="en-GB" sz="1600" dirty="0"/>
          </a:p>
          <a:p>
            <a:r>
              <a:rPr lang="en-GB" sz="1600" dirty="0" err="1"/>
              <a:t>TotalExperience</a:t>
            </a:r>
            <a:endParaRPr lang="en-GB" sz="1600" dirty="0"/>
          </a:p>
          <a:p>
            <a:r>
              <a:rPr lang="en-GB" sz="1600" dirty="0"/>
              <a:t>Nationality</a:t>
            </a:r>
          </a:p>
          <a:p>
            <a:r>
              <a:rPr lang="en-GB" sz="1600" dirty="0" err="1"/>
              <a:t>Specility</a:t>
            </a:r>
            <a:endParaRPr lang="en-GB" sz="1600" dirty="0"/>
          </a:p>
          <a:p>
            <a:r>
              <a:rPr lang="en-GB" sz="1600" dirty="0"/>
              <a:t>Place</a:t>
            </a:r>
          </a:p>
          <a:p>
            <a:r>
              <a:rPr lang="en-GB" sz="1600" dirty="0" err="1"/>
              <a:t>DocLatitude</a:t>
            </a:r>
            <a:endParaRPr lang="en-GB" sz="1600" dirty="0"/>
          </a:p>
          <a:p>
            <a:r>
              <a:rPr lang="en-GB" sz="1600" dirty="0" err="1"/>
              <a:t>DocLongitude</a:t>
            </a:r>
            <a:endParaRPr lang="en-GB" sz="1600" dirty="0"/>
          </a:p>
          <a:p>
            <a:r>
              <a:rPr lang="en-GB" sz="1600" dirty="0"/>
              <a:t>Fee</a:t>
            </a:r>
          </a:p>
          <a:p>
            <a:r>
              <a:rPr lang="en-GB" sz="1600" dirty="0" smtClean="0"/>
              <a:t>Availability</a:t>
            </a:r>
          </a:p>
          <a:p>
            <a:r>
              <a:rPr lang="en-US" sz="1600" dirty="0" smtClean="0"/>
              <a:t>Image</a:t>
            </a:r>
            <a:endParaRPr lang="en-GB" sz="1600" dirty="0"/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122714" y="1285510"/>
            <a:ext cx="2046850" cy="241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 smtClean="0"/>
              <a:t>ComponderId</a:t>
            </a:r>
            <a:endParaRPr lang="en-GB" sz="1600" dirty="0" smtClean="0"/>
          </a:p>
          <a:p>
            <a:r>
              <a:rPr lang="en-US" sz="1600" dirty="0" err="1" smtClean="0"/>
              <a:t>FkDrID</a:t>
            </a:r>
            <a:endParaRPr lang="en-GB" sz="1600" dirty="0"/>
          </a:p>
          <a:p>
            <a:r>
              <a:rPr lang="en-GB" sz="1600" dirty="0"/>
              <a:t>Name</a:t>
            </a:r>
          </a:p>
          <a:p>
            <a:r>
              <a:rPr lang="en-GB" sz="1600" dirty="0"/>
              <a:t>Mobile</a:t>
            </a:r>
          </a:p>
          <a:p>
            <a:r>
              <a:rPr lang="en-GB" sz="1600" dirty="0"/>
              <a:t>DOB</a:t>
            </a:r>
          </a:p>
          <a:p>
            <a:r>
              <a:rPr lang="en-GB" sz="1600" dirty="0"/>
              <a:t>Gender</a:t>
            </a:r>
          </a:p>
          <a:p>
            <a:r>
              <a:rPr lang="en-GB" sz="1600" dirty="0"/>
              <a:t>Nationality</a:t>
            </a:r>
          </a:p>
          <a:p>
            <a:r>
              <a:rPr lang="en-GB" sz="1600" dirty="0"/>
              <a:t>Address</a:t>
            </a:r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9715450" y="1285510"/>
            <a:ext cx="2152357" cy="197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/>
              <a:t>Degree </a:t>
            </a:r>
          </a:p>
          <a:p>
            <a:r>
              <a:rPr lang="en-GB" sz="1600" dirty="0" err="1"/>
              <a:t>CollegeName</a:t>
            </a:r>
            <a:endParaRPr lang="en-GB" sz="1600" dirty="0"/>
          </a:p>
          <a:p>
            <a:r>
              <a:rPr lang="en-GB" sz="1600" dirty="0" err="1"/>
              <a:t>CollegeLocation</a:t>
            </a:r>
            <a:endParaRPr lang="en-GB" sz="1600" dirty="0"/>
          </a:p>
          <a:p>
            <a:r>
              <a:rPr lang="en-GB" sz="1600" dirty="0" err="1"/>
              <a:t>CollegeCountry</a:t>
            </a:r>
            <a:endParaRPr lang="en-GB" sz="1600" dirty="0"/>
          </a:p>
          <a:p>
            <a:r>
              <a:rPr lang="en-GB" sz="1600" dirty="0" err="1"/>
              <a:t>IsHeighestDegree</a:t>
            </a:r>
            <a:endParaRPr lang="en-GB" sz="1600" dirty="0"/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9715450" y="3597962"/>
            <a:ext cx="2152357" cy="303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FkPatientID</a:t>
            </a:r>
            <a:endParaRPr lang="en-GB" sz="1600" dirty="0"/>
          </a:p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 err="1"/>
              <a:t>DateOfVisit</a:t>
            </a:r>
            <a:endParaRPr lang="en-GB" sz="1600" dirty="0"/>
          </a:p>
          <a:p>
            <a:r>
              <a:rPr lang="en-GB" sz="1600" dirty="0"/>
              <a:t>Location</a:t>
            </a:r>
          </a:p>
          <a:p>
            <a:r>
              <a:rPr lang="en-GB" sz="1600" dirty="0"/>
              <a:t>Symptoms</a:t>
            </a:r>
          </a:p>
          <a:p>
            <a:r>
              <a:rPr lang="en-GB" sz="1600" dirty="0"/>
              <a:t>Subscription</a:t>
            </a:r>
          </a:p>
          <a:p>
            <a:r>
              <a:rPr lang="en-GB" sz="1600" dirty="0" err="1"/>
              <a:t>Desc</a:t>
            </a:r>
            <a:endParaRPr lang="en-GB" sz="1600" dirty="0"/>
          </a:p>
          <a:p>
            <a:r>
              <a:rPr lang="en-GB" sz="1600" dirty="0" err="1"/>
              <a:t>MedicinePriceTotal</a:t>
            </a:r>
            <a:endParaRPr lang="en-GB" sz="1600" dirty="0"/>
          </a:p>
          <a:p>
            <a:r>
              <a:rPr lang="en-GB" sz="1600" dirty="0"/>
              <a:t>Charge</a:t>
            </a:r>
          </a:p>
          <a:p>
            <a:r>
              <a:rPr lang="en-GB" sz="1600" dirty="0"/>
              <a:t>Medicine</a:t>
            </a:r>
          </a:p>
          <a:p>
            <a:r>
              <a:rPr lang="en-GB" sz="1600" dirty="0" err="1"/>
              <a:t>TimeStamp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7122714" y="3902299"/>
            <a:ext cx="2046850" cy="261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AppoId</a:t>
            </a:r>
            <a:endParaRPr lang="en-GB" sz="1600" dirty="0"/>
          </a:p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 err="1"/>
              <a:t>FKPatientID</a:t>
            </a:r>
            <a:endParaRPr lang="en-GB" sz="1600" dirty="0"/>
          </a:p>
          <a:p>
            <a:r>
              <a:rPr lang="en-GB" sz="1600" dirty="0" err="1"/>
              <a:t>FkComponderID</a:t>
            </a:r>
            <a:endParaRPr lang="en-GB" sz="1600" dirty="0"/>
          </a:p>
          <a:p>
            <a:r>
              <a:rPr lang="en-GB" sz="1600" dirty="0" err="1"/>
              <a:t>AppoTime</a:t>
            </a:r>
            <a:endParaRPr lang="en-GB" sz="1600" dirty="0"/>
          </a:p>
          <a:p>
            <a:r>
              <a:rPr lang="en-GB" sz="1600" dirty="0"/>
              <a:t>Location</a:t>
            </a:r>
          </a:p>
          <a:p>
            <a:r>
              <a:rPr lang="en-GB" sz="1600" dirty="0" err="1"/>
              <a:t>IsNewPatient</a:t>
            </a:r>
            <a:endParaRPr lang="en-GB" sz="1600" dirty="0"/>
          </a:p>
          <a:p>
            <a:r>
              <a:rPr lang="en-GB" sz="1600" dirty="0" err="1" smtClean="0"/>
              <a:t>DoctorFee</a:t>
            </a:r>
            <a:endParaRPr lang="en-GB" sz="1600" dirty="0" smtClean="0"/>
          </a:p>
          <a:p>
            <a:r>
              <a:rPr lang="en-US" sz="1600" dirty="0" err="1" smtClean="0"/>
              <a:t>IsPaid</a:t>
            </a:r>
            <a:endParaRPr lang="en-GB" sz="1600" dirty="0"/>
          </a:p>
          <a:p>
            <a:r>
              <a:rPr lang="en-GB" sz="1600" dirty="0" err="1"/>
              <a:t>TimeStamp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1762076" y="4490203"/>
            <a:ext cx="2009056" cy="202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RegisterationID</a:t>
            </a:r>
            <a:endParaRPr lang="en-US" sz="1600" dirty="0" smtClean="0"/>
          </a:p>
          <a:p>
            <a:r>
              <a:rPr lang="en-US" sz="1600" dirty="0" err="1" smtClean="0"/>
              <a:t>RegistrationType</a:t>
            </a:r>
            <a:endParaRPr lang="en-US" sz="1600" dirty="0" smtClean="0"/>
          </a:p>
          <a:p>
            <a:r>
              <a:rPr lang="en-US" sz="1600" dirty="0" smtClean="0"/>
              <a:t>Mobile</a:t>
            </a:r>
          </a:p>
          <a:p>
            <a:r>
              <a:rPr lang="en-US" sz="1600" dirty="0" smtClean="0"/>
              <a:t>Password</a:t>
            </a:r>
          </a:p>
          <a:p>
            <a:r>
              <a:rPr lang="en-US" sz="1600" dirty="0" smtClean="0"/>
              <a:t>Registration Date</a:t>
            </a:r>
          </a:p>
          <a:p>
            <a:r>
              <a:rPr lang="en-US" sz="1600" dirty="0" err="1" smtClean="0"/>
              <a:t>ProfilePic</a:t>
            </a:r>
            <a:endParaRPr lang="en-US" sz="1600" dirty="0" smtClean="0"/>
          </a:p>
          <a:p>
            <a:r>
              <a:rPr lang="en-US" sz="1600" dirty="0" err="1" smtClean="0"/>
              <a:t>isPaid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471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2" y="631944"/>
            <a:ext cx="8911687" cy="689535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956295"/>
            <a:ext cx="1240887" cy="1774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5387525"/>
            <a:ext cx="1091994" cy="125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96" y="5064369"/>
            <a:ext cx="1307472" cy="158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3" y="3426773"/>
            <a:ext cx="12192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264837" y="2532845"/>
            <a:ext cx="1362806" cy="8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5317588" y="4645973"/>
            <a:ext cx="1310055" cy="9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48768" y="4645973"/>
            <a:ext cx="941681" cy="10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4" y="1058342"/>
            <a:ext cx="1347397" cy="13473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048768" y="2405739"/>
            <a:ext cx="1591896" cy="10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82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ABS</vt:lpstr>
      <vt:lpstr>High level Flow Diagram</vt:lpstr>
      <vt:lpstr>Database</vt:lpstr>
      <vt:lpstr>System Diagram</vt:lpstr>
    </vt:vector>
  </TitlesOfParts>
  <Company>Sapient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</dc:title>
  <dc:creator>Shailendra Shail</dc:creator>
  <cp:lastModifiedBy>Shailendra Shail</cp:lastModifiedBy>
  <cp:revision>18</cp:revision>
  <dcterms:created xsi:type="dcterms:W3CDTF">2018-01-14T09:48:21Z</dcterms:created>
  <dcterms:modified xsi:type="dcterms:W3CDTF">2018-01-20T12:49:21Z</dcterms:modified>
</cp:coreProperties>
</file>