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04D-6EFE-364B-91D9-15F03508C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889AE-3592-FF40-A782-A968ACF8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F71F-A299-3E4D-90B3-E883A2AF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D941-93CA-9048-A0F5-02D64564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DBB7-F894-F842-8FB8-E886CFD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5AE-D8FE-F245-987B-B0DF9475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0AFA-4E00-E84E-A914-5159B79E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5509-3640-C64A-A43E-D2334EB7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F2EC-58F0-574E-9E3E-B041E7D6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4041-9CA3-5E4B-A1A0-09BABB54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D6751-79F7-9247-8FE6-A68AF66D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BFB9-DD59-9943-8F58-003D9CD9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AA44-EDEB-134A-9B6C-B7B45D3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9CE5-9EC1-E840-A25B-6F2CE68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7596-2CF2-714A-8443-6104B6C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D705-8984-D345-BD0E-D39DC4C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CD70-CAFF-464B-8282-3E0FD2E3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291E-8BA6-B547-BDF5-32C79EE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18D3-BB3C-034F-AC82-F5160EF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D13C-6FAC-6C48-8486-6ACAA573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0393-BEEF-B14D-B7F2-BF55CC6B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53D80-C175-7B45-B8C4-2EE9089E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04B6-7530-AC4E-A346-5C1CA06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2084-26A5-2546-81F2-234D5C5D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ABDE-95AC-7A48-9A37-E912B611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E5A4-F09D-3F4B-B75B-B9EE7768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D608-458A-DA4A-BE88-D3C9EABB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580B3-DA39-0B4C-AE7A-B2F6BC7C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E4C2-FCBD-0248-B408-621FECD3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B498E-2D95-2042-B7F7-12DC6E9E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2E90-B8D3-794B-8404-9B78E5B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6978-100A-2A4E-915D-C8BDADF0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81AE2-5089-5D4F-9A4E-E18629C6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D874-D124-0041-B4BE-06F164DE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AE55-B9CE-7448-82EA-3B45A8B1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096D-F72F-D54F-A8B3-C1369A4E9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DD70A-0F46-8F4F-AB7A-D28E9DA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E6865-0618-E344-AE8A-139D69F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BF31-53A7-B044-B415-1873120F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9C7-3A99-D649-ADEC-D1807A44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8F76B-6593-5D4E-ABFC-4B70505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C4CA-8C40-D64E-A2B1-CB01A59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FB641-AA01-8046-8E1C-F312C4D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CDE4-4516-6749-BA9A-F451999D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D6868-6954-5043-86EE-A88F9BBC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C65D-C84B-9245-995D-C57DA47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C598-A0FB-F54C-BDA6-B342FCBA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BD0F-48A3-9C4C-A484-3CC4ECE0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C058-EB30-D445-A23B-4BAFBB8E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17110-8A44-4F47-BEA9-A83C5AED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FCC1-3727-7940-821D-6B66DD5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D621-0F66-254D-985A-E7A5634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E67B-8612-7E42-9E0D-18EEB34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867-5919-C24A-BBB4-9C4CEB56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985F-2C92-9D4F-811C-4CE3C83C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EE467-1B3E-5C4B-8EAD-64950AF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9971-D400-CD49-BB6D-20CD311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B6C6-42F2-B746-94FD-1ED99B0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A64BD-0A48-784A-BB2A-07E5D32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8DE4-C34C-F543-9B8B-8209FDC0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B20B-3DFA-0346-9631-4B79F86E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06B6-6727-5743-9D74-E20D3D983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E659-10C5-0E46-B1DF-292289D7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911E-E9B3-5046-904B-0BACC566AFE5}"/>
              </a:ext>
            </a:extLst>
          </p:cNvPr>
          <p:cNvSpPr/>
          <p:nvPr/>
        </p:nvSpPr>
        <p:spPr>
          <a:xfrm>
            <a:off x="3991428" y="1959428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Forwarding Server</a:t>
            </a:r>
          </a:p>
          <a:p>
            <a:pPr algn="ctr"/>
            <a:r>
              <a:rPr lang="en-US" dirty="0"/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EB4E-F0EF-6B4E-8B5A-03503C736BD6}"/>
              </a:ext>
            </a:extLst>
          </p:cNvPr>
          <p:cNvSpPr/>
          <p:nvPr/>
        </p:nvSpPr>
        <p:spPr>
          <a:xfrm>
            <a:off x="3991427" y="3603171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Backend-App</a:t>
            </a:r>
          </a:p>
          <a:p>
            <a:pPr algn="ctr"/>
            <a:r>
              <a:rPr lang="en-US" dirty="0"/>
              <a:t>Node-RED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D93A3-AC80-5D4E-ABD9-09B7D17417F5}"/>
              </a:ext>
            </a:extLst>
          </p:cNvPr>
          <p:cNvSpPr/>
          <p:nvPr/>
        </p:nvSpPr>
        <p:spPr>
          <a:xfrm>
            <a:off x="3991427" y="5246914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  <a:p>
            <a:pPr algn="ctr"/>
            <a:r>
              <a:rPr lang="en-US" dirty="0" err="1"/>
              <a:t>Cloudant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0B02E-6044-3745-9FC8-5EAECF9CC656}"/>
              </a:ext>
            </a:extLst>
          </p:cNvPr>
          <p:cNvSpPr/>
          <p:nvPr/>
        </p:nvSpPr>
        <p:spPr>
          <a:xfrm>
            <a:off x="7540170" y="3603171"/>
            <a:ext cx="2699657" cy="12917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External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87EFA-3176-0B45-9E80-DE2F9B3F914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41256" y="3251200"/>
            <a:ext cx="1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945BE0-31E8-9B44-8DC7-0D54B9EFE8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341256" y="4894943"/>
            <a:ext cx="0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5C67C4-1A84-A54E-BBF6-ABE0DC8D1122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691084" y="4249057"/>
            <a:ext cx="849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DD59AC-319C-8147-8904-43645817B9F2}"/>
              </a:ext>
            </a:extLst>
          </p:cNvPr>
          <p:cNvSpPr/>
          <p:nvPr/>
        </p:nvSpPr>
        <p:spPr>
          <a:xfrm>
            <a:off x="3991428" y="259442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Frontend</a:t>
            </a:r>
          </a:p>
          <a:p>
            <a:pPr algn="ctr"/>
            <a:r>
              <a:rPr lang="en-US" dirty="0"/>
              <a:t>Node-RED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9CC408-88DA-FF4C-A607-25BE18C482F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5341257" y="1551214"/>
            <a:ext cx="0" cy="408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Schleinitz</dc:creator>
  <cp:lastModifiedBy>Peter Schleinitz</cp:lastModifiedBy>
  <cp:revision>3</cp:revision>
  <dcterms:created xsi:type="dcterms:W3CDTF">2020-03-25T14:22:41Z</dcterms:created>
  <dcterms:modified xsi:type="dcterms:W3CDTF">2020-03-26T20:26:07Z</dcterms:modified>
</cp:coreProperties>
</file>