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>
        <p:scale>
          <a:sx n="260" d="100"/>
          <a:sy n="260" d="100"/>
        </p:scale>
        <p:origin x="-6920" y="-3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6A7-3C3D-5B42-A4C0-24B2C5F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4648-A3C2-1B4F-8F3B-F3890861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FEEA-2BA6-5949-A9FB-0DB6649B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1A6C-A798-444B-B56E-BB660E2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3D1D-DEB2-C24E-911E-22BB7AD7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3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2FD5-7B4E-6848-B905-F09421DD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014B-A439-1048-849D-2958BC36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9129-F99E-0A44-AD1A-5982EC3B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0D86-1629-1F4A-9115-9DF4847B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FCB-56B1-C540-ADF0-BDA91DDB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63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6D346-6E7B-3C44-BEFB-6DD6CB0F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DD7B2-F5D1-2D40-A1C6-8CE5EFDA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6244-AD2C-B143-A0E2-F3FE1A9A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EAF5-3D45-9A41-9477-DE252FE6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5183-6ED4-D846-9437-4B990633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74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92E-10EA-814D-8AA1-1FABB10B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EB3A-87E7-9D46-B583-295F9C1C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9D40-42D3-C74C-963B-88050A60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5A9C-5733-734F-8011-A3D260B0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3680-1D0D-6744-8E3F-CDE0B875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87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C746-6661-F64E-B04A-1ED7F9A1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C8C4-2E9B-0D43-AAA1-ADDC4DD3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E083-FDA7-9744-B592-5CC965C1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58D4-59C1-054D-9E99-7B72B3BE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192F-B86B-A147-89F9-E39D5BD2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0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4A70-B01D-1B48-B2D8-3F55EC5A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5EF9-3B3C-6645-A64E-4F3F47685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2EA4-C1A1-0246-B660-B5DE7F23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99082-7869-F747-9F0C-9BDFBD13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35D2-9395-EC4D-9F5F-832053F3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18F8-EB6B-B146-A542-8FB7C6B6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10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99DB-4305-7844-8BC6-8810E63B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C80F-A5C4-EE4F-A1FB-3E4BC044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0333-B9C7-CA4F-8BEA-C429C355E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FD0BD-6902-3B4B-999B-7254F7C1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82D07-6D25-B349-961A-F1542652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B01CD-EA6D-924E-9474-3F6EF6E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C2240-AB78-554A-B79F-900F2204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74C99-C969-5B45-B84B-4519145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3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6CCC-138D-954D-87CA-C60F02BF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B4341-D5A6-9A4C-BAFD-B43E882C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314A-5146-B542-A0C9-23480CE0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49D91-EBEB-1448-95AD-971D2894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0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F149-D3EC-0149-BEBF-93C7ABC7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5A766-39AA-3E49-B11F-36CCD41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56911-DE79-F048-A210-798B8E5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446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612C-9B8B-5948-92F3-F3447698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90AC-E3A5-9841-B258-AA65CEAB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3DD5-EB0F-3C41-A393-C2FC339B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2F9F-553C-ED43-8C88-1097FA2E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4C5BA-2B6A-7A43-B6B3-C5DDF859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7673-8AEC-4C47-B968-70632BF0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772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4108-3F92-3240-8B24-4FCFBC39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81A1-C292-7C48-B946-53C62A57B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55407-A379-454C-B8FC-15695651E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31054-7748-F64C-AA50-41F319D2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F90F3-01BF-C849-B261-505E85A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1814B-2E46-F145-B257-25DAEA70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659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955CD-FA79-8544-AEE2-C4118074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FB1E-DAD3-5C4C-B751-561807B0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71CB-8062-DD4A-A16E-39BE8AC0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1552-87F1-D243-BDB8-2D227A51D10D}" type="datetimeFigureOut">
              <a:rPr lang="en-DE" smtClean="0"/>
              <a:t>16.05.20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C418-DC2B-4649-A314-F3794909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0053-C654-1341-9C6A-BBD979069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1512-5224-5F43-9160-BA878C60C7E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0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9E862F-2743-E043-982E-F6DB5C23E978}"/>
              </a:ext>
            </a:extLst>
          </p:cNvPr>
          <p:cNvGrpSpPr/>
          <p:nvPr/>
        </p:nvGrpSpPr>
        <p:grpSpPr>
          <a:xfrm>
            <a:off x="7849056" y="4041419"/>
            <a:ext cx="886968" cy="1082840"/>
            <a:chOff x="3953659" y="4742634"/>
            <a:chExt cx="886968" cy="1082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2005F0-FBC7-734A-8BDA-5B4BD2BD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3659" y="4742634"/>
              <a:ext cx="886968" cy="886968"/>
            </a:xfrm>
            <a:prstGeom prst="rect">
              <a:avLst/>
            </a:prstGeom>
          </p:spPr>
        </p:pic>
        <p:sp>
          <p:nvSpPr>
            <p:cNvPr id="6" name="Shape 509">
              <a:extLst>
                <a:ext uri="{FF2B5EF4-FFF2-40B4-BE49-F238E27FC236}">
                  <a16:creationId xmlns:a16="http://schemas.microsoft.com/office/drawing/2014/main" id="{14864F25-9B4F-E940-B0AB-68166916C0E2}"/>
                </a:ext>
              </a:extLst>
            </p:cNvPr>
            <p:cNvSpPr/>
            <p:nvPr/>
          </p:nvSpPr>
          <p:spPr>
            <a:xfrm>
              <a:off x="4076700" y="5579253"/>
              <a:ext cx="60112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0" dirty="0">
                  <a:solidFill>
                    <a:srgbClr val="4277BB"/>
                  </a:solidFill>
                  <a:latin typeface="IBM Plex Sans Medium" panose="020B0503050203000203" pitchFamily="34" charset="0"/>
                </a:rPr>
                <a:t>WATSON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0" dirty="0">
                  <a:solidFill>
                    <a:srgbClr val="4277BB"/>
                  </a:solidFill>
                  <a:latin typeface="IBM Plex Sans Medium" panose="020B0503050203000203" pitchFamily="34" charset="0"/>
                </a:rPr>
                <a:t> ASSISTANT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F70FC-2A35-9946-B37E-5D6CD272F4B1}"/>
              </a:ext>
            </a:extLst>
          </p:cNvPr>
          <p:cNvGrpSpPr/>
          <p:nvPr/>
        </p:nvGrpSpPr>
        <p:grpSpPr>
          <a:xfrm>
            <a:off x="7459849" y="3638747"/>
            <a:ext cx="1657633" cy="1698738"/>
            <a:chOff x="312431" y="4860217"/>
            <a:chExt cx="1657633" cy="1698738"/>
          </a:xfrm>
        </p:grpSpPr>
        <p:sp>
          <p:nvSpPr>
            <p:cNvPr id="8" name="Rounded Rectangle 37">
              <a:extLst>
                <a:ext uri="{FF2B5EF4-FFF2-40B4-BE49-F238E27FC236}">
                  <a16:creationId xmlns:a16="http://schemas.microsoft.com/office/drawing/2014/main" id="{A15A0281-5266-1F4F-9558-83C38E2254A0}"/>
                </a:ext>
              </a:extLst>
            </p:cNvPr>
            <p:cNvSpPr/>
            <p:nvPr/>
          </p:nvSpPr>
          <p:spPr>
            <a:xfrm>
              <a:off x="312431" y="4877837"/>
              <a:ext cx="1657633" cy="16811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" name="Shape 535">
              <a:extLst>
                <a:ext uri="{FF2B5EF4-FFF2-40B4-BE49-F238E27FC236}">
                  <a16:creationId xmlns:a16="http://schemas.microsoft.com/office/drawing/2014/main" id="{44E1EAEF-D8F2-2A4C-B869-3A3B8B4CC5F7}"/>
                </a:ext>
              </a:extLst>
            </p:cNvPr>
            <p:cNvSpPr/>
            <p:nvPr/>
          </p:nvSpPr>
          <p:spPr>
            <a:xfrm>
              <a:off x="731304" y="4860217"/>
              <a:ext cx="1209094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881983-F6A3-E84E-B1D6-0B9C295C5D7C}"/>
              </a:ext>
            </a:extLst>
          </p:cNvPr>
          <p:cNvGrpSpPr/>
          <p:nvPr/>
        </p:nvGrpSpPr>
        <p:grpSpPr>
          <a:xfrm>
            <a:off x="5189896" y="3638747"/>
            <a:ext cx="1825866" cy="1714390"/>
            <a:chOff x="3563122" y="4782356"/>
            <a:chExt cx="1825866" cy="1714390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4376E0E0-F019-7D47-B175-00A69758516B}"/>
                </a:ext>
              </a:extLst>
            </p:cNvPr>
            <p:cNvSpPr/>
            <p:nvPr/>
          </p:nvSpPr>
          <p:spPr>
            <a:xfrm>
              <a:off x="3563122" y="4815628"/>
              <a:ext cx="1704226" cy="16811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4" name="Shape 535">
              <a:extLst>
                <a:ext uri="{FF2B5EF4-FFF2-40B4-BE49-F238E27FC236}">
                  <a16:creationId xmlns:a16="http://schemas.microsoft.com/office/drawing/2014/main" id="{24B3BB78-798E-FA4B-9B34-FC3DC42117D3}"/>
                </a:ext>
              </a:extLst>
            </p:cNvPr>
            <p:cNvSpPr/>
            <p:nvPr/>
          </p:nvSpPr>
          <p:spPr>
            <a:xfrm>
              <a:off x="4179894" y="4782356"/>
              <a:ext cx="1209094" cy="47192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SAP Cloud Platform</a:t>
              </a:r>
            </a:p>
          </p:txBody>
        </p:sp>
      </p:grpSp>
      <p:sp>
        <p:nvSpPr>
          <p:cNvPr id="15" name="Shape 535">
            <a:extLst>
              <a:ext uri="{FF2B5EF4-FFF2-40B4-BE49-F238E27FC236}">
                <a16:creationId xmlns:a16="http://schemas.microsoft.com/office/drawing/2014/main" id="{5DDC088D-348B-BF49-BD9D-1C3C47611FC5}"/>
              </a:ext>
            </a:extLst>
          </p:cNvPr>
          <p:cNvSpPr/>
          <p:nvPr/>
        </p:nvSpPr>
        <p:spPr>
          <a:xfrm>
            <a:off x="5066154" y="5309325"/>
            <a:ext cx="1827968" cy="2564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 algn="ctr">
              <a:defRPr sz="1800"/>
            </a:pPr>
            <a:endParaRPr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11F76-9E45-7648-8E63-AF0A1568A765}"/>
              </a:ext>
            </a:extLst>
          </p:cNvPr>
          <p:cNvGrpSpPr/>
          <p:nvPr/>
        </p:nvGrpSpPr>
        <p:grpSpPr>
          <a:xfrm>
            <a:off x="7353395" y="3662239"/>
            <a:ext cx="519081" cy="489084"/>
            <a:chOff x="3823621" y="6369829"/>
            <a:chExt cx="519081" cy="48908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7CC5EC-E01C-9343-AD63-BD46A6DEC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5801" y="6369829"/>
              <a:ext cx="406901" cy="365760"/>
            </a:xfrm>
            <a:prstGeom prst="rect">
              <a:avLst/>
            </a:prstGeom>
          </p:spPr>
        </p:pic>
        <p:sp>
          <p:nvSpPr>
            <p:cNvPr id="19" name="Shape 254">
              <a:extLst>
                <a:ext uri="{FF2B5EF4-FFF2-40B4-BE49-F238E27FC236}">
                  <a16:creationId xmlns:a16="http://schemas.microsoft.com/office/drawing/2014/main" id="{344AEA85-6AD8-7945-B32D-0321CA55C77D}"/>
                </a:ext>
              </a:extLst>
            </p:cNvPr>
            <p:cNvSpPr/>
            <p:nvPr/>
          </p:nvSpPr>
          <p:spPr>
            <a:xfrm>
              <a:off x="3823621" y="6735802"/>
              <a:ext cx="6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lang="en-US" sz="800" b="1" dirty="0">
                <a:solidFill>
                  <a:srgbClr val="4277BB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E0D70BD-2F33-B847-8C9D-B2CC9B250F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4277BA">
                <a:tint val="45000"/>
                <a:satMod val="400000"/>
              </a:srgbClr>
            </a:duotone>
          </a:blip>
          <a:srcRect l="4871" t="19992" r="4847" b="24593"/>
          <a:stretch/>
        </p:blipFill>
        <p:spPr>
          <a:xfrm>
            <a:off x="5199141" y="3681842"/>
            <a:ext cx="595828" cy="365717"/>
          </a:xfrm>
          <a:prstGeom prst="rect">
            <a:avLst/>
          </a:prstGeom>
        </p:spPr>
      </p:pic>
      <p:grpSp>
        <p:nvGrpSpPr>
          <p:cNvPr id="24" name="Group 199">
            <a:extLst>
              <a:ext uri="{FF2B5EF4-FFF2-40B4-BE49-F238E27FC236}">
                <a16:creationId xmlns:a16="http://schemas.microsoft.com/office/drawing/2014/main" id="{54199619-B23C-6342-BC04-3CEF2ED93045}"/>
              </a:ext>
            </a:extLst>
          </p:cNvPr>
          <p:cNvGrpSpPr/>
          <p:nvPr/>
        </p:nvGrpSpPr>
        <p:grpSpPr>
          <a:xfrm>
            <a:off x="5709790" y="4211445"/>
            <a:ext cx="740079" cy="953454"/>
            <a:chOff x="42571" y="0"/>
            <a:chExt cx="740078" cy="953452"/>
          </a:xfrm>
        </p:grpSpPr>
        <p:sp>
          <p:nvSpPr>
            <p:cNvPr id="25" name="Shape 195">
              <a:extLst>
                <a:ext uri="{FF2B5EF4-FFF2-40B4-BE49-F238E27FC236}">
                  <a16:creationId xmlns:a16="http://schemas.microsoft.com/office/drawing/2014/main" id="{CC42D8B0-BACF-0F4D-8C30-0597B585D63D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6" name="Group 198">
              <a:extLst>
                <a:ext uri="{FF2B5EF4-FFF2-40B4-BE49-F238E27FC236}">
                  <a16:creationId xmlns:a16="http://schemas.microsoft.com/office/drawing/2014/main" id="{CCE65CF2-D360-B242-830B-B9B434889919}"/>
                </a:ext>
              </a:extLst>
            </p:cNvPr>
            <p:cNvGrpSpPr/>
            <p:nvPr/>
          </p:nvGrpSpPr>
          <p:grpSpPr>
            <a:xfrm>
              <a:off x="42571" y="160392"/>
              <a:ext cx="658834" cy="793060"/>
              <a:chOff x="53105" y="160392"/>
              <a:chExt cx="658833" cy="793059"/>
            </a:xfrm>
          </p:grpSpPr>
          <p:pic>
            <p:nvPicPr>
              <p:cNvPr id="27" name="_-03.png">
                <a:extLst>
                  <a:ext uri="{FF2B5EF4-FFF2-40B4-BE49-F238E27FC236}">
                    <a16:creationId xmlns:a16="http://schemas.microsoft.com/office/drawing/2014/main" id="{A9E9B85D-4E5F-6B45-A96D-5CB387361F53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8" name="Shape 197">
                <a:extLst>
                  <a:ext uri="{FF2B5EF4-FFF2-40B4-BE49-F238E27FC236}">
                    <a16:creationId xmlns:a16="http://schemas.microsoft.com/office/drawing/2014/main" id="{C4899F0E-BC7F-C94B-B8F7-460BFCA5FB13}"/>
                  </a:ext>
                </a:extLst>
              </p:cNvPr>
              <p:cNvSpPr/>
              <p:nvPr/>
            </p:nvSpPr>
            <p:spPr>
              <a:xfrm>
                <a:off x="53105" y="707231"/>
                <a:ext cx="658833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de-DE" sz="800" b="0" dirty="0">
                    <a:solidFill>
                      <a:srgbClr val="4277BB"/>
                    </a:solidFill>
                    <a:latin typeface="IBM Plex Sans" panose="020B0503050203000203" pitchFamily="34" charset="0"/>
                  </a:rPr>
                  <a:t>NODE.JS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0" dirty="0">
                    <a:solidFill>
                      <a:srgbClr val="4277BB"/>
                    </a:solidFill>
                    <a:latin typeface="IBM Plex Sans" panose="020B0503050203000203" pitchFamily="34" charset="0"/>
                  </a:rPr>
                  <a:t>APPLICATION</a:t>
                </a: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56D5EF-7B6F-5D4C-9379-5A9BA2929E81}"/>
              </a:ext>
            </a:extLst>
          </p:cNvPr>
          <p:cNvSpPr/>
          <p:nvPr/>
        </p:nvSpPr>
        <p:spPr>
          <a:xfrm>
            <a:off x="6713750" y="4371837"/>
            <a:ext cx="880171" cy="27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FE71A1-DF48-4942-BCE5-2542257044BC}"/>
              </a:ext>
            </a:extLst>
          </p:cNvPr>
          <p:cNvCxnSpPr/>
          <p:nvPr/>
        </p:nvCxnSpPr>
        <p:spPr>
          <a:xfrm>
            <a:off x="6532826" y="4508592"/>
            <a:ext cx="121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9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IBM Plex Sans</vt:lpstr>
      <vt:lpstr>IBM Plex Sans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Jens-Peter Schleinitz</dc:creator>
  <cp:lastModifiedBy>Jens-Peter Schleinitz</cp:lastModifiedBy>
  <cp:revision>2</cp:revision>
  <dcterms:created xsi:type="dcterms:W3CDTF">2020-05-16T06:15:01Z</dcterms:created>
  <dcterms:modified xsi:type="dcterms:W3CDTF">2020-05-16T06:31:26Z</dcterms:modified>
</cp:coreProperties>
</file>