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2" r:id="rId3"/>
    <p:sldId id="283" r:id="rId4"/>
    <p:sldId id="259" r:id="rId5"/>
    <p:sldId id="284" r:id="rId6"/>
    <p:sldId id="268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09E"/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81" d="100"/>
          <a:sy n="81" d="100"/>
        </p:scale>
        <p:origin x="101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pPr/>
              <a:t>05.05.2020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pPr/>
              <a:t>05.05.2020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Verhandeln ist Bestandteil unseres Lebens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1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Verhandeln ist Bestandteil unseres Lebens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82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6" descr="Ein Bild, das Auto, sitzend, Fenster, Bus enthält.&#10;&#10;Automatisch generierte Beschreibung">
            <a:extLst>
              <a:ext uri="{FF2B5EF4-FFF2-40B4-BE49-F238E27FC236}">
                <a16:creationId xmlns:a16="http://schemas.microsoft.com/office/drawing/2014/main" id="{31A36E81-4513-4EB7-AFF2-D593DDDE3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99"/>
          <a:stretch/>
        </p:blipFill>
        <p:spPr>
          <a:xfrm>
            <a:off x="0" y="651260"/>
            <a:ext cx="8532000" cy="5669582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AD02ECDE-4CB1-4392-A5FC-0AFCD0479F1B}"/>
              </a:ext>
            </a:extLst>
          </p:cNvPr>
          <p:cNvSpPr/>
          <p:nvPr/>
        </p:nvSpPr>
        <p:spPr>
          <a:xfrm>
            <a:off x="-783577" y="3261876"/>
            <a:ext cx="4996754" cy="4996754"/>
          </a:xfrm>
          <a:prstGeom prst="ellipse">
            <a:avLst/>
          </a:prstGeom>
          <a:solidFill>
            <a:srgbClr val="D7C09E">
              <a:alpha val="6980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Google Shape;1030;p36">
            <a:extLst>
              <a:ext uri="{FF2B5EF4-FFF2-40B4-BE49-F238E27FC236}">
                <a16:creationId xmlns:a16="http://schemas.microsoft.com/office/drawing/2014/main" id="{C0BF9211-1293-45FD-A5F2-5F2B1A1998AD}"/>
              </a:ext>
            </a:extLst>
          </p:cNvPr>
          <p:cNvSpPr txBox="1">
            <a:spLocks/>
          </p:cNvSpPr>
          <p:nvPr/>
        </p:nvSpPr>
        <p:spPr>
          <a:xfrm>
            <a:off x="288198" y="3709342"/>
            <a:ext cx="3235500" cy="261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Driver </a:t>
            </a:r>
            <a:r>
              <a:rPr lang="de-DE" dirty="0" err="1"/>
              <a:t>Drowsiness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E9F73-2495-4D65-9EEB-DABD681F97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A01E00-C3FE-4267-83B0-7747DF0E5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0" name="Google Shape;1054;p40">
            <a:extLst>
              <a:ext uri="{FF2B5EF4-FFF2-40B4-BE49-F238E27FC236}">
                <a16:creationId xmlns:a16="http://schemas.microsoft.com/office/drawing/2014/main" id="{3CB48D74-2C63-407D-90EA-9B605610302D}"/>
              </a:ext>
            </a:extLst>
          </p:cNvPr>
          <p:cNvSpPr txBox="1">
            <a:spLocks/>
          </p:cNvSpPr>
          <p:nvPr/>
        </p:nvSpPr>
        <p:spPr>
          <a:xfrm>
            <a:off x="647999" y="3954579"/>
            <a:ext cx="7675432" cy="14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4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9pPr>
          </a:lstStyle>
          <a:p>
            <a:pPr lvl="0" defTabSz="914400">
              <a:buClr>
                <a:srgbClr val="1E1E1C"/>
              </a:buClr>
            </a:pPr>
            <a:r>
              <a:rPr lang="en-US" sz="1800" b="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you have already drunk a coffee, turned up the music and or </a:t>
            </a:r>
            <a:br>
              <a:rPr lang="en-US" sz="1800" b="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800" b="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opened the window?</a:t>
            </a:r>
          </a:p>
          <a:p>
            <a:pPr lvl="0" defTabSz="914400">
              <a:buClr>
                <a:srgbClr val="1E1E1C"/>
              </a:buClr>
            </a:pPr>
            <a:endParaRPr lang="en-US" sz="1800" b="0" kern="0" dirty="0">
              <a:solidFill>
                <a:srgbClr val="1E1E1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0" defTabSz="914400">
              <a:buClr>
                <a:srgbClr val="1E1E1C"/>
              </a:buClr>
            </a:pPr>
            <a:r>
              <a:rPr lang="en-US" sz="1800" b="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 have to drive even longer. What are you doing now?</a:t>
            </a:r>
          </a:p>
        </p:txBody>
      </p:sp>
      <p:sp>
        <p:nvSpPr>
          <p:cNvPr id="11" name="Google Shape;1055;p40">
            <a:extLst>
              <a:ext uri="{FF2B5EF4-FFF2-40B4-BE49-F238E27FC236}">
                <a16:creationId xmlns:a16="http://schemas.microsoft.com/office/drawing/2014/main" id="{76F028D0-8653-4950-AF27-3D2571CE0C1F}"/>
              </a:ext>
            </a:extLst>
          </p:cNvPr>
          <p:cNvSpPr txBox="1">
            <a:spLocks/>
          </p:cNvSpPr>
          <p:nvPr/>
        </p:nvSpPr>
        <p:spPr>
          <a:xfrm>
            <a:off x="648000" y="2021180"/>
            <a:ext cx="7675432" cy="13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defTabSz="914400">
              <a:buClr>
                <a:srgbClr val="1E1E1C"/>
              </a:buClr>
            </a:pPr>
            <a:r>
              <a:rPr lang="de-DE" sz="3600" b="1" kern="0" dirty="0" err="1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Tired</a:t>
            </a:r>
            <a:r>
              <a:rPr lang="de-DE" sz="3600" b="1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3600" b="1" kern="0" dirty="0" err="1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de-DE" sz="3600" b="1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3600" b="1" kern="0" dirty="0" err="1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driving</a:t>
            </a:r>
            <a:r>
              <a:rPr lang="de-DE" sz="3600" b="1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</p:txBody>
      </p:sp>
      <p:sp>
        <p:nvSpPr>
          <p:cNvPr id="12" name="Google Shape;1056;p40">
            <a:extLst>
              <a:ext uri="{FF2B5EF4-FFF2-40B4-BE49-F238E27FC236}">
                <a16:creationId xmlns:a16="http://schemas.microsoft.com/office/drawing/2014/main" id="{CC1CE87D-81F4-4CA2-AE63-DA9FD210FEE4}"/>
              </a:ext>
            </a:extLst>
          </p:cNvPr>
          <p:cNvSpPr/>
          <p:nvPr/>
        </p:nvSpPr>
        <p:spPr>
          <a:xfrm rot="7917476" flipH="1">
            <a:off x="3458681" y="2494292"/>
            <a:ext cx="2226644" cy="2317220"/>
          </a:xfrm>
          <a:custGeom>
            <a:avLst/>
            <a:gdLst/>
            <a:ahLst/>
            <a:cxnLst/>
            <a:rect l="l" t="t" r="r" b="b"/>
            <a:pathLst>
              <a:path w="17061" h="19814" fill="none" extrusionOk="0">
                <a:moveTo>
                  <a:pt x="0" y="19699"/>
                </a:moveTo>
                <a:cubicBezTo>
                  <a:pt x="1138" y="19813"/>
                  <a:pt x="2139" y="18903"/>
                  <a:pt x="2730" y="17925"/>
                </a:cubicBezTo>
                <a:cubicBezTo>
                  <a:pt x="3322" y="16947"/>
                  <a:pt x="3708" y="15832"/>
                  <a:pt x="4527" y="15036"/>
                </a:cubicBezTo>
                <a:cubicBezTo>
                  <a:pt x="5596" y="13990"/>
                  <a:pt x="7257" y="13649"/>
                  <a:pt x="8144" y="12443"/>
                </a:cubicBezTo>
                <a:cubicBezTo>
                  <a:pt x="9031" y="11260"/>
                  <a:pt x="8872" y="9668"/>
                  <a:pt x="9577" y="8394"/>
                </a:cubicBezTo>
                <a:cubicBezTo>
                  <a:pt x="10191" y="7279"/>
                  <a:pt x="11329" y="6597"/>
                  <a:pt x="12352" y="5823"/>
                </a:cubicBezTo>
                <a:cubicBezTo>
                  <a:pt x="14354" y="4277"/>
                  <a:pt x="15969" y="2275"/>
                  <a:pt x="17061" y="0"/>
                </a:cubicBezTo>
              </a:path>
            </a:pathLst>
          </a:custGeom>
          <a:solidFill>
            <a:srgbClr val="D7C09E"/>
          </a:solidFill>
          <a:ln w="76200" cap="rnd" cmpd="sng">
            <a:solidFill>
              <a:srgbClr val="D7C0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03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E9F73-2495-4D65-9EEB-DABD681F97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A01E00-C3FE-4267-83B0-7747DF0E5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Google Shape;1054;p40">
            <a:extLst>
              <a:ext uri="{FF2B5EF4-FFF2-40B4-BE49-F238E27FC236}">
                <a16:creationId xmlns:a16="http://schemas.microsoft.com/office/drawing/2014/main" id="{3CB48D74-2C63-407D-90EA-9B605610302D}"/>
              </a:ext>
            </a:extLst>
          </p:cNvPr>
          <p:cNvSpPr txBox="1">
            <a:spLocks/>
          </p:cNvSpPr>
          <p:nvPr/>
        </p:nvSpPr>
        <p:spPr>
          <a:xfrm>
            <a:off x="647999" y="3954579"/>
            <a:ext cx="7675432" cy="14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4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9pPr>
          </a:lstStyle>
          <a:p>
            <a:pPr lvl="0" defTabSz="914400">
              <a:buClr>
                <a:srgbClr val="1E1E1C"/>
              </a:buClr>
            </a:pPr>
            <a:r>
              <a:rPr lang="en-US" sz="3600" b="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 the </a:t>
            </a:r>
            <a:r>
              <a:rPr lang="en-US" sz="360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Driver Drowsiness Detection</a:t>
            </a:r>
          </a:p>
          <a:p>
            <a:pPr lvl="0" defTabSz="914400">
              <a:buClr>
                <a:srgbClr val="1E1E1C"/>
              </a:buClr>
            </a:pPr>
            <a:r>
              <a:rPr lang="en-US" sz="1800" b="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even if you don't realize that you're tired</a:t>
            </a:r>
          </a:p>
        </p:txBody>
      </p:sp>
      <p:sp>
        <p:nvSpPr>
          <p:cNvPr id="11" name="Google Shape;1055;p40">
            <a:extLst>
              <a:ext uri="{FF2B5EF4-FFF2-40B4-BE49-F238E27FC236}">
                <a16:creationId xmlns:a16="http://schemas.microsoft.com/office/drawing/2014/main" id="{76F028D0-8653-4950-AF27-3D2571CE0C1F}"/>
              </a:ext>
            </a:extLst>
          </p:cNvPr>
          <p:cNvSpPr txBox="1">
            <a:spLocks/>
          </p:cNvSpPr>
          <p:nvPr/>
        </p:nvSpPr>
        <p:spPr>
          <a:xfrm>
            <a:off x="648000" y="2021180"/>
            <a:ext cx="7675432" cy="13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defTabSz="914400">
              <a:buClr>
                <a:srgbClr val="1E1E1C"/>
              </a:buClr>
            </a:pPr>
            <a:r>
              <a:rPr lang="de-DE" sz="3600" kern="0" dirty="0" err="1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Tired</a:t>
            </a:r>
            <a:r>
              <a:rPr lang="de-DE" sz="360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3600" kern="0" dirty="0" err="1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de-DE" sz="360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3600" kern="0" dirty="0" err="1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driving</a:t>
            </a:r>
            <a:r>
              <a:rPr lang="de-DE" sz="360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</p:txBody>
      </p:sp>
      <p:sp>
        <p:nvSpPr>
          <p:cNvPr id="12" name="Google Shape;1056;p40">
            <a:extLst>
              <a:ext uri="{FF2B5EF4-FFF2-40B4-BE49-F238E27FC236}">
                <a16:creationId xmlns:a16="http://schemas.microsoft.com/office/drawing/2014/main" id="{CC1CE87D-81F4-4CA2-AE63-DA9FD210FEE4}"/>
              </a:ext>
            </a:extLst>
          </p:cNvPr>
          <p:cNvSpPr/>
          <p:nvPr/>
        </p:nvSpPr>
        <p:spPr>
          <a:xfrm rot="7917476" flipH="1">
            <a:off x="3458681" y="2494292"/>
            <a:ext cx="2226644" cy="2317220"/>
          </a:xfrm>
          <a:custGeom>
            <a:avLst/>
            <a:gdLst/>
            <a:ahLst/>
            <a:cxnLst/>
            <a:rect l="l" t="t" r="r" b="b"/>
            <a:pathLst>
              <a:path w="17061" h="19814" fill="none" extrusionOk="0">
                <a:moveTo>
                  <a:pt x="0" y="19699"/>
                </a:moveTo>
                <a:cubicBezTo>
                  <a:pt x="1138" y="19813"/>
                  <a:pt x="2139" y="18903"/>
                  <a:pt x="2730" y="17925"/>
                </a:cubicBezTo>
                <a:cubicBezTo>
                  <a:pt x="3322" y="16947"/>
                  <a:pt x="3708" y="15832"/>
                  <a:pt x="4527" y="15036"/>
                </a:cubicBezTo>
                <a:cubicBezTo>
                  <a:pt x="5596" y="13990"/>
                  <a:pt x="7257" y="13649"/>
                  <a:pt x="8144" y="12443"/>
                </a:cubicBezTo>
                <a:cubicBezTo>
                  <a:pt x="9031" y="11260"/>
                  <a:pt x="8872" y="9668"/>
                  <a:pt x="9577" y="8394"/>
                </a:cubicBezTo>
                <a:cubicBezTo>
                  <a:pt x="10191" y="7279"/>
                  <a:pt x="11329" y="6597"/>
                  <a:pt x="12352" y="5823"/>
                </a:cubicBezTo>
                <a:cubicBezTo>
                  <a:pt x="14354" y="4277"/>
                  <a:pt x="15969" y="2275"/>
                  <a:pt x="17061" y="0"/>
                </a:cubicBezTo>
              </a:path>
            </a:pathLst>
          </a:custGeom>
          <a:solidFill>
            <a:srgbClr val="D7C09E"/>
          </a:solidFill>
          <a:ln w="76200" cap="rnd" cmpd="sng">
            <a:solidFill>
              <a:srgbClr val="D7C0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23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037;p37">
            <a:extLst>
              <a:ext uri="{FF2B5EF4-FFF2-40B4-BE49-F238E27FC236}">
                <a16:creationId xmlns:a16="http://schemas.microsoft.com/office/drawing/2014/main" id="{AA0C329F-3F4E-4C31-B7E0-6E4E1D255497}"/>
              </a:ext>
            </a:extLst>
          </p:cNvPr>
          <p:cNvSpPr txBox="1">
            <a:spLocks/>
          </p:cNvSpPr>
          <p:nvPr/>
        </p:nvSpPr>
        <p:spPr>
          <a:xfrm>
            <a:off x="5480387" y="2535668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system analyze how long the car driver blinks.</a:t>
            </a:r>
          </a:p>
        </p:txBody>
      </p:sp>
      <p:sp>
        <p:nvSpPr>
          <p:cNvPr id="72" name="Google Shape;1037;p37">
            <a:extLst>
              <a:ext uri="{FF2B5EF4-FFF2-40B4-BE49-F238E27FC236}">
                <a16:creationId xmlns:a16="http://schemas.microsoft.com/office/drawing/2014/main" id="{EC298116-E707-4EFF-A986-349F248106EC}"/>
              </a:ext>
            </a:extLst>
          </p:cNvPr>
          <p:cNvSpPr txBox="1">
            <a:spLocks/>
          </p:cNvSpPr>
          <p:nvPr/>
        </p:nvSpPr>
        <p:spPr>
          <a:xfrm>
            <a:off x="5497103" y="4237229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system warns the car driver by playing a sound, if the blink time is too long.</a:t>
            </a:r>
          </a:p>
        </p:txBody>
      </p:sp>
      <p:sp>
        <p:nvSpPr>
          <p:cNvPr id="127" name="Google Shape;1036;p37">
            <a:extLst>
              <a:ext uri="{FF2B5EF4-FFF2-40B4-BE49-F238E27FC236}">
                <a16:creationId xmlns:a16="http://schemas.microsoft.com/office/drawing/2014/main" id="{AAFF48EC-6A13-4BD4-90D5-BD3A76CA5967}"/>
              </a:ext>
            </a:extLst>
          </p:cNvPr>
          <p:cNvSpPr txBox="1">
            <a:spLocks/>
          </p:cNvSpPr>
          <p:nvPr/>
        </p:nvSpPr>
        <p:spPr>
          <a:xfrm>
            <a:off x="5486458" y="2217554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BLINKTIME</a:t>
            </a:r>
          </a:p>
        </p:txBody>
      </p:sp>
      <p:sp>
        <p:nvSpPr>
          <p:cNvPr id="61" name="Google Shape;1036;p37">
            <a:extLst>
              <a:ext uri="{FF2B5EF4-FFF2-40B4-BE49-F238E27FC236}">
                <a16:creationId xmlns:a16="http://schemas.microsoft.com/office/drawing/2014/main" id="{E0193218-4C12-4ED8-893B-55D9B7A3E289}"/>
              </a:ext>
            </a:extLst>
          </p:cNvPr>
          <p:cNvSpPr txBox="1">
            <a:spLocks/>
          </p:cNvSpPr>
          <p:nvPr/>
        </p:nvSpPr>
        <p:spPr>
          <a:xfrm>
            <a:off x="5486458" y="3918709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WARNING</a:t>
            </a:r>
          </a:p>
        </p:txBody>
      </p:sp>
      <p:grpSp>
        <p:nvGrpSpPr>
          <p:cNvPr id="120" name="Google Shape;9850;p55">
            <a:extLst>
              <a:ext uri="{FF2B5EF4-FFF2-40B4-BE49-F238E27FC236}">
                <a16:creationId xmlns:a16="http://schemas.microsoft.com/office/drawing/2014/main" id="{CDE41315-FBE7-4D74-8613-A579C6F9A9DA}"/>
              </a:ext>
            </a:extLst>
          </p:cNvPr>
          <p:cNvGrpSpPr/>
          <p:nvPr/>
        </p:nvGrpSpPr>
        <p:grpSpPr>
          <a:xfrm>
            <a:off x="4905489" y="4333591"/>
            <a:ext cx="542533" cy="433468"/>
            <a:chOff x="3049653" y="2321468"/>
            <a:chExt cx="362991" cy="290018"/>
          </a:xfrm>
          <a:solidFill>
            <a:schemeClr val="tx1"/>
          </a:solidFill>
        </p:grpSpPr>
        <p:sp>
          <p:nvSpPr>
            <p:cNvPr id="121" name="Google Shape;9851;p55">
              <a:extLst>
                <a:ext uri="{FF2B5EF4-FFF2-40B4-BE49-F238E27FC236}">
                  <a16:creationId xmlns:a16="http://schemas.microsoft.com/office/drawing/2014/main" id="{3C387690-10EF-4860-B9B4-F3EC9B885C68}"/>
                </a:ext>
              </a:extLst>
            </p:cNvPr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9852;p55">
              <a:extLst>
                <a:ext uri="{FF2B5EF4-FFF2-40B4-BE49-F238E27FC236}">
                  <a16:creationId xmlns:a16="http://schemas.microsoft.com/office/drawing/2014/main" id="{19FEBAB3-2A7D-4FC2-A08E-2F5F2C2FD1B2}"/>
                </a:ext>
              </a:extLst>
            </p:cNvPr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" name="Google Shape;9853;p55">
              <a:extLst>
                <a:ext uri="{FF2B5EF4-FFF2-40B4-BE49-F238E27FC236}">
                  <a16:creationId xmlns:a16="http://schemas.microsoft.com/office/drawing/2014/main" id="{BC54CD41-4101-45C3-9A11-EDF7F305A3C0}"/>
                </a:ext>
              </a:extLst>
            </p:cNvPr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" name="Google Shape;9854;p55">
              <a:extLst>
                <a:ext uri="{FF2B5EF4-FFF2-40B4-BE49-F238E27FC236}">
                  <a16:creationId xmlns:a16="http://schemas.microsoft.com/office/drawing/2014/main" id="{2E9E9176-9679-4EDF-8345-50B0C9D277D8}"/>
                </a:ext>
              </a:extLst>
            </p:cNvPr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40F3D8-31CB-4FA2-B36F-AE625F8C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27E530-2D0E-4C83-8C14-E0FED82330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CEF0DD-CFD1-43F0-87EA-1AFA9D3B4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62" name="Google Shape;9972;p55">
            <a:extLst>
              <a:ext uri="{FF2B5EF4-FFF2-40B4-BE49-F238E27FC236}">
                <a16:creationId xmlns:a16="http://schemas.microsoft.com/office/drawing/2014/main" id="{3D467D09-C46F-41B5-A1A7-94F5989E8FAF}"/>
              </a:ext>
            </a:extLst>
          </p:cNvPr>
          <p:cNvGrpSpPr/>
          <p:nvPr/>
        </p:nvGrpSpPr>
        <p:grpSpPr>
          <a:xfrm>
            <a:off x="3525131" y="2606584"/>
            <a:ext cx="375826" cy="502015"/>
            <a:chOff x="7530697" y="2790299"/>
            <a:chExt cx="244291" cy="326314"/>
          </a:xfrm>
          <a:solidFill>
            <a:schemeClr val="tx1"/>
          </a:solidFill>
        </p:grpSpPr>
        <p:sp>
          <p:nvSpPr>
            <p:cNvPr id="63" name="Google Shape;9973;p55">
              <a:extLst>
                <a:ext uri="{FF2B5EF4-FFF2-40B4-BE49-F238E27FC236}">
                  <a16:creationId xmlns:a16="http://schemas.microsoft.com/office/drawing/2014/main" id="{C674A9FB-8D5F-4CCC-BBBB-27FBDF874ABD}"/>
                </a:ext>
              </a:extLst>
            </p:cNvPr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9974;p55">
              <a:extLst>
                <a:ext uri="{FF2B5EF4-FFF2-40B4-BE49-F238E27FC236}">
                  <a16:creationId xmlns:a16="http://schemas.microsoft.com/office/drawing/2014/main" id="{EE9697E0-98A9-45B5-93FF-CE74B5A3B6D8}"/>
                </a:ext>
              </a:extLst>
            </p:cNvPr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9975;p55">
              <a:extLst>
                <a:ext uri="{FF2B5EF4-FFF2-40B4-BE49-F238E27FC236}">
                  <a16:creationId xmlns:a16="http://schemas.microsoft.com/office/drawing/2014/main" id="{59219538-DCBA-47AF-B783-1217845459FE}"/>
                </a:ext>
              </a:extLst>
            </p:cNvPr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9976;p55">
              <a:extLst>
                <a:ext uri="{FF2B5EF4-FFF2-40B4-BE49-F238E27FC236}">
                  <a16:creationId xmlns:a16="http://schemas.microsoft.com/office/drawing/2014/main" id="{19264E78-4C86-4057-8AFD-DF3B60A62D16}"/>
                </a:ext>
              </a:extLst>
            </p:cNvPr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9977;p55">
              <a:extLst>
                <a:ext uri="{FF2B5EF4-FFF2-40B4-BE49-F238E27FC236}">
                  <a16:creationId xmlns:a16="http://schemas.microsoft.com/office/drawing/2014/main" id="{72D994C5-D3E8-461F-ACE7-FAF2BF177A22}"/>
                </a:ext>
              </a:extLst>
            </p:cNvPr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9978;p55">
              <a:extLst>
                <a:ext uri="{FF2B5EF4-FFF2-40B4-BE49-F238E27FC236}">
                  <a16:creationId xmlns:a16="http://schemas.microsoft.com/office/drawing/2014/main" id="{C07C6179-8399-496A-AE14-7252AD768919}"/>
                </a:ext>
              </a:extLst>
            </p:cNvPr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6405D4ED-AC6B-4243-AEA9-872994AF9829}"/>
              </a:ext>
            </a:extLst>
          </p:cNvPr>
          <p:cNvGrpSpPr/>
          <p:nvPr/>
        </p:nvGrpSpPr>
        <p:grpSpPr>
          <a:xfrm>
            <a:off x="3819111" y="2423581"/>
            <a:ext cx="426310" cy="417809"/>
            <a:chOff x="5749071" y="2627948"/>
            <a:chExt cx="426310" cy="417809"/>
          </a:xfrm>
        </p:grpSpPr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8F4ECE35-D69B-493A-BA30-F8CAB805BDA2}"/>
                </a:ext>
              </a:extLst>
            </p:cNvPr>
            <p:cNvSpPr txBox="1"/>
            <p:nvPr/>
          </p:nvSpPr>
          <p:spPr>
            <a:xfrm>
              <a:off x="5962226" y="2627948"/>
              <a:ext cx="21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z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D28C8AA-2D5E-4835-B7B6-4A708C0EC278}"/>
                </a:ext>
              </a:extLst>
            </p:cNvPr>
            <p:cNvSpPr txBox="1"/>
            <p:nvPr/>
          </p:nvSpPr>
          <p:spPr>
            <a:xfrm>
              <a:off x="5855649" y="2680818"/>
              <a:ext cx="213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z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216EEE4-3080-49D8-B08C-D2B9052645AC}"/>
                </a:ext>
              </a:extLst>
            </p:cNvPr>
            <p:cNvSpPr txBox="1"/>
            <p:nvPr/>
          </p:nvSpPr>
          <p:spPr>
            <a:xfrm>
              <a:off x="5749071" y="2737980"/>
              <a:ext cx="21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z</a:t>
              </a:r>
            </a:p>
          </p:txBody>
        </p:sp>
      </p:grpSp>
      <p:grpSp>
        <p:nvGrpSpPr>
          <p:cNvPr id="106" name="Google Shape;12647;p59">
            <a:extLst>
              <a:ext uri="{FF2B5EF4-FFF2-40B4-BE49-F238E27FC236}">
                <a16:creationId xmlns:a16="http://schemas.microsoft.com/office/drawing/2014/main" id="{AC5543F2-71DF-4A1B-B010-54ADA50988A6}"/>
              </a:ext>
            </a:extLst>
          </p:cNvPr>
          <p:cNvGrpSpPr/>
          <p:nvPr/>
        </p:nvGrpSpPr>
        <p:grpSpPr>
          <a:xfrm>
            <a:off x="3462173" y="4256812"/>
            <a:ext cx="543276" cy="487708"/>
            <a:chOff x="3441065" y="4302505"/>
            <a:chExt cx="337069" cy="302593"/>
          </a:xfrm>
          <a:solidFill>
            <a:schemeClr val="tx1"/>
          </a:solidFill>
        </p:grpSpPr>
        <p:sp>
          <p:nvSpPr>
            <p:cNvPr id="107" name="Google Shape;12648;p59">
              <a:extLst>
                <a:ext uri="{FF2B5EF4-FFF2-40B4-BE49-F238E27FC236}">
                  <a16:creationId xmlns:a16="http://schemas.microsoft.com/office/drawing/2014/main" id="{F6901EAB-68A7-4DCB-AB03-EC33893A0543}"/>
                </a:ext>
              </a:extLst>
            </p:cNvPr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" name="Google Shape;12649;p59">
              <a:extLst>
                <a:ext uri="{FF2B5EF4-FFF2-40B4-BE49-F238E27FC236}">
                  <a16:creationId xmlns:a16="http://schemas.microsoft.com/office/drawing/2014/main" id="{9F932DB2-63B1-423D-BF03-C827AF0BC603}"/>
                </a:ext>
              </a:extLst>
            </p:cNvPr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" name="Google Shape;12650;p59">
              <a:extLst>
                <a:ext uri="{FF2B5EF4-FFF2-40B4-BE49-F238E27FC236}">
                  <a16:creationId xmlns:a16="http://schemas.microsoft.com/office/drawing/2014/main" id="{46A4A680-DB43-4847-80D6-469F32D9728B}"/>
                </a:ext>
              </a:extLst>
            </p:cNvPr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Google Shape;12651;p59">
              <a:extLst>
                <a:ext uri="{FF2B5EF4-FFF2-40B4-BE49-F238E27FC236}">
                  <a16:creationId xmlns:a16="http://schemas.microsoft.com/office/drawing/2014/main" id="{AAB4FF12-026A-4787-8CFA-6087DD238373}"/>
                </a:ext>
              </a:extLst>
            </p:cNvPr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2652;p59">
              <a:extLst>
                <a:ext uri="{FF2B5EF4-FFF2-40B4-BE49-F238E27FC236}">
                  <a16:creationId xmlns:a16="http://schemas.microsoft.com/office/drawing/2014/main" id="{57C54613-038D-4BAD-B24C-EAC77AA21874}"/>
                </a:ext>
              </a:extLst>
            </p:cNvPr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" name="Google Shape;12653;p59">
              <a:extLst>
                <a:ext uri="{FF2B5EF4-FFF2-40B4-BE49-F238E27FC236}">
                  <a16:creationId xmlns:a16="http://schemas.microsoft.com/office/drawing/2014/main" id="{E34D6BEA-9B22-410E-B7C3-4100995025CA}"/>
                </a:ext>
              </a:extLst>
            </p:cNvPr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" name="Google Shape;12654;p59">
              <a:extLst>
                <a:ext uri="{FF2B5EF4-FFF2-40B4-BE49-F238E27FC236}">
                  <a16:creationId xmlns:a16="http://schemas.microsoft.com/office/drawing/2014/main" id="{B65F3CDA-9118-49BD-9089-E976D6351594}"/>
                </a:ext>
              </a:extLst>
            </p:cNvPr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2655;p59">
              <a:extLst>
                <a:ext uri="{FF2B5EF4-FFF2-40B4-BE49-F238E27FC236}">
                  <a16:creationId xmlns:a16="http://schemas.microsoft.com/office/drawing/2014/main" id="{1A6118B3-064D-4224-B1BC-F908752D9CF1}"/>
                </a:ext>
              </a:extLst>
            </p:cNvPr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" name="Google Shape;12656;p59">
              <a:extLst>
                <a:ext uri="{FF2B5EF4-FFF2-40B4-BE49-F238E27FC236}">
                  <a16:creationId xmlns:a16="http://schemas.microsoft.com/office/drawing/2014/main" id="{1AE05266-FD04-4B08-9CC8-DF32B1F414C5}"/>
                </a:ext>
              </a:extLst>
            </p:cNvPr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" name="Google Shape;12657;p59">
              <a:extLst>
                <a:ext uri="{FF2B5EF4-FFF2-40B4-BE49-F238E27FC236}">
                  <a16:creationId xmlns:a16="http://schemas.microsoft.com/office/drawing/2014/main" id="{E169E760-E1D4-46A5-B876-7B99988A2FAF}"/>
                </a:ext>
              </a:extLst>
            </p:cNvPr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" name="Google Shape;12658;p59">
              <a:extLst>
                <a:ext uri="{FF2B5EF4-FFF2-40B4-BE49-F238E27FC236}">
                  <a16:creationId xmlns:a16="http://schemas.microsoft.com/office/drawing/2014/main" id="{630B6153-D92F-42BE-8A68-FDB193E6AC7B}"/>
                </a:ext>
              </a:extLst>
            </p:cNvPr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2659;p59">
              <a:extLst>
                <a:ext uri="{FF2B5EF4-FFF2-40B4-BE49-F238E27FC236}">
                  <a16:creationId xmlns:a16="http://schemas.microsoft.com/office/drawing/2014/main" id="{CFF3FCDD-8664-4E4C-84C5-BD42B149931F}"/>
                </a:ext>
              </a:extLst>
            </p:cNvPr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Google Shape;12660;p59">
              <a:extLst>
                <a:ext uri="{FF2B5EF4-FFF2-40B4-BE49-F238E27FC236}">
                  <a16:creationId xmlns:a16="http://schemas.microsoft.com/office/drawing/2014/main" id="{9C1F30FD-143F-4252-907E-B02938BE88B3}"/>
                </a:ext>
              </a:extLst>
            </p:cNvPr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6" name="Google Shape;10829;p57">
            <a:extLst>
              <a:ext uri="{FF2B5EF4-FFF2-40B4-BE49-F238E27FC236}">
                <a16:creationId xmlns:a16="http://schemas.microsoft.com/office/drawing/2014/main" id="{62600E63-C8DC-4FCB-8779-D49E9E437475}"/>
              </a:ext>
            </a:extLst>
          </p:cNvPr>
          <p:cNvGrpSpPr/>
          <p:nvPr/>
        </p:nvGrpSpPr>
        <p:grpSpPr>
          <a:xfrm>
            <a:off x="4905489" y="2589972"/>
            <a:ext cx="453597" cy="459619"/>
            <a:chOff x="3979435" y="1976585"/>
            <a:chExt cx="345265" cy="349848"/>
          </a:xfrm>
          <a:solidFill>
            <a:schemeClr val="tx1"/>
          </a:solidFill>
        </p:grpSpPr>
        <p:sp>
          <p:nvSpPr>
            <p:cNvPr id="137" name="Google Shape;10830;p57">
              <a:extLst>
                <a:ext uri="{FF2B5EF4-FFF2-40B4-BE49-F238E27FC236}">
                  <a16:creationId xmlns:a16="http://schemas.microsoft.com/office/drawing/2014/main" id="{A460CE0E-FA58-4C52-9329-5564E84C7292}"/>
                </a:ext>
              </a:extLst>
            </p:cNvPr>
            <p:cNvSpPr/>
            <p:nvPr/>
          </p:nvSpPr>
          <p:spPr>
            <a:xfrm>
              <a:off x="3979435" y="1976585"/>
              <a:ext cx="345265" cy="349848"/>
            </a:xfrm>
            <a:custGeom>
              <a:avLst/>
              <a:gdLst/>
              <a:ahLst/>
              <a:cxnLst/>
              <a:rect l="l" t="t" r="r" b="b"/>
              <a:pathLst>
                <a:path w="10848" h="10992" extrusionOk="0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8" name="Google Shape;10831;p57">
              <a:extLst>
                <a:ext uri="{FF2B5EF4-FFF2-40B4-BE49-F238E27FC236}">
                  <a16:creationId xmlns:a16="http://schemas.microsoft.com/office/drawing/2014/main" id="{2230CFE0-0645-4A85-8065-683897923458}"/>
                </a:ext>
              </a:extLst>
            </p:cNvPr>
            <p:cNvSpPr/>
            <p:nvPr/>
          </p:nvSpPr>
          <p:spPr>
            <a:xfrm>
              <a:off x="4044236" y="2176685"/>
              <a:ext cx="144783" cy="123077"/>
            </a:xfrm>
            <a:custGeom>
              <a:avLst/>
              <a:gdLst/>
              <a:ahLst/>
              <a:cxnLst/>
              <a:rect l="l" t="t" r="r" b="b"/>
              <a:pathLst>
                <a:path w="4549" h="3867" extrusionOk="0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9" name="Google Shape;10832;p57">
              <a:extLst>
                <a:ext uri="{FF2B5EF4-FFF2-40B4-BE49-F238E27FC236}">
                  <a16:creationId xmlns:a16="http://schemas.microsoft.com/office/drawing/2014/main" id="{7D2A07CF-6325-47DB-9A0A-8F31B2C8CC86}"/>
                </a:ext>
              </a:extLst>
            </p:cNvPr>
            <p:cNvSpPr/>
            <p:nvPr/>
          </p:nvSpPr>
          <p:spPr>
            <a:xfrm>
              <a:off x="4046910" y="2065957"/>
              <a:ext cx="204269" cy="100893"/>
            </a:xfrm>
            <a:custGeom>
              <a:avLst/>
              <a:gdLst/>
              <a:ahLst/>
              <a:cxnLst/>
              <a:rect l="l" t="t" r="r" b="b"/>
              <a:pathLst>
                <a:path w="6418" h="3170" extrusionOk="0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" name="Google Shape;10833;p57">
              <a:extLst>
                <a:ext uri="{FF2B5EF4-FFF2-40B4-BE49-F238E27FC236}">
                  <a16:creationId xmlns:a16="http://schemas.microsoft.com/office/drawing/2014/main" id="{AF498359-1DBD-4417-874C-69F29F9A5DC2}"/>
                </a:ext>
              </a:extLst>
            </p:cNvPr>
            <p:cNvSpPr/>
            <p:nvPr/>
          </p:nvSpPr>
          <p:spPr>
            <a:xfrm>
              <a:off x="4195735" y="2118027"/>
              <a:ext cx="84247" cy="174224"/>
            </a:xfrm>
            <a:custGeom>
              <a:avLst/>
              <a:gdLst/>
              <a:ahLst/>
              <a:cxnLst/>
              <a:rect l="l" t="t" r="r" b="b"/>
              <a:pathLst>
                <a:path w="2647" h="5474" extrusionOk="0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0834;p57">
              <a:extLst>
                <a:ext uri="{FF2B5EF4-FFF2-40B4-BE49-F238E27FC236}">
                  <a16:creationId xmlns:a16="http://schemas.microsoft.com/office/drawing/2014/main" id="{844E433A-82AA-4C6A-9E96-C6B498CACEFF}"/>
                </a:ext>
              </a:extLst>
            </p:cNvPr>
            <p:cNvSpPr/>
            <p:nvPr/>
          </p:nvSpPr>
          <p:spPr>
            <a:xfrm>
              <a:off x="4109037" y="2161153"/>
              <a:ext cx="81510" cy="55348"/>
            </a:xfrm>
            <a:custGeom>
              <a:avLst/>
              <a:gdLst/>
              <a:ahLst/>
              <a:cxnLst/>
              <a:rect l="l" t="t" r="r" b="b"/>
              <a:pathLst>
                <a:path w="2561" h="1739" extrusionOk="0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0835;p57">
              <a:extLst>
                <a:ext uri="{FF2B5EF4-FFF2-40B4-BE49-F238E27FC236}">
                  <a16:creationId xmlns:a16="http://schemas.microsoft.com/office/drawing/2014/main" id="{5CC9D728-2098-4672-A0DD-15C72AD1F880}"/>
                </a:ext>
              </a:extLst>
            </p:cNvPr>
            <p:cNvSpPr/>
            <p:nvPr/>
          </p:nvSpPr>
          <p:spPr>
            <a:xfrm>
              <a:off x="4157160" y="2083080"/>
              <a:ext cx="10662" cy="29218"/>
            </a:xfrm>
            <a:custGeom>
              <a:avLst/>
              <a:gdLst/>
              <a:ahLst/>
              <a:cxnLst/>
              <a:rect l="l" t="t" r="r" b="b"/>
              <a:pathLst>
                <a:path w="335" h="91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0836;p57">
              <a:extLst>
                <a:ext uri="{FF2B5EF4-FFF2-40B4-BE49-F238E27FC236}">
                  <a16:creationId xmlns:a16="http://schemas.microsoft.com/office/drawing/2014/main" id="{ED1F0AFA-F144-49AB-A6CB-6007E069B1E4}"/>
                </a:ext>
              </a:extLst>
            </p:cNvPr>
            <p:cNvSpPr/>
            <p:nvPr/>
          </p:nvSpPr>
          <p:spPr>
            <a:xfrm>
              <a:off x="4109419" y="2096034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0837;p57">
              <a:extLst>
                <a:ext uri="{FF2B5EF4-FFF2-40B4-BE49-F238E27FC236}">
                  <a16:creationId xmlns:a16="http://schemas.microsoft.com/office/drawing/2014/main" id="{99E7CBB2-5BF3-4AB2-A943-D20D5590D561}"/>
                </a:ext>
              </a:extLst>
            </p:cNvPr>
            <p:cNvSpPr/>
            <p:nvPr/>
          </p:nvSpPr>
          <p:spPr>
            <a:xfrm>
              <a:off x="4074950" y="2130121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5" name="Google Shape;10838;p57">
              <a:extLst>
                <a:ext uri="{FF2B5EF4-FFF2-40B4-BE49-F238E27FC236}">
                  <a16:creationId xmlns:a16="http://schemas.microsoft.com/office/drawing/2014/main" id="{9F60400A-005C-4851-B3BA-9F7081016840}"/>
                </a:ext>
              </a:extLst>
            </p:cNvPr>
            <p:cNvSpPr/>
            <p:nvPr/>
          </p:nvSpPr>
          <p:spPr>
            <a:xfrm>
              <a:off x="4063555" y="2177067"/>
              <a:ext cx="29218" cy="10630"/>
            </a:xfrm>
            <a:custGeom>
              <a:avLst/>
              <a:gdLst/>
              <a:ahLst/>
              <a:cxnLst/>
              <a:rect l="l" t="t" r="r" b="b"/>
              <a:pathLst>
                <a:path w="918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6" name="Google Shape;10839;p57">
              <a:extLst>
                <a:ext uri="{FF2B5EF4-FFF2-40B4-BE49-F238E27FC236}">
                  <a16:creationId xmlns:a16="http://schemas.microsoft.com/office/drawing/2014/main" id="{F61B4B49-3A35-4AA5-8FF2-48906B99FE0E}"/>
                </a:ext>
              </a:extLst>
            </p:cNvPr>
            <p:cNvSpPr/>
            <p:nvPr/>
          </p:nvSpPr>
          <p:spPr>
            <a:xfrm>
              <a:off x="4073804" y="2215005"/>
              <a:ext cx="29600" cy="20051"/>
            </a:xfrm>
            <a:custGeom>
              <a:avLst/>
              <a:gdLst/>
              <a:ahLst/>
              <a:cxnLst/>
              <a:rect l="l" t="t" r="r" b="b"/>
              <a:pathLst>
                <a:path w="930" h="630" extrusionOk="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" name="Google Shape;10840;p57">
              <a:extLst>
                <a:ext uri="{FF2B5EF4-FFF2-40B4-BE49-F238E27FC236}">
                  <a16:creationId xmlns:a16="http://schemas.microsoft.com/office/drawing/2014/main" id="{9CFBFD48-C683-4E93-8F6C-052248A6183E}"/>
                </a:ext>
              </a:extLst>
            </p:cNvPr>
            <p:cNvSpPr/>
            <p:nvPr/>
          </p:nvSpPr>
          <p:spPr>
            <a:xfrm>
              <a:off x="4109419" y="2242472"/>
              <a:ext cx="21261" cy="26703"/>
            </a:xfrm>
            <a:custGeom>
              <a:avLst/>
              <a:gdLst/>
              <a:ahLst/>
              <a:cxnLst/>
              <a:rect l="l" t="t" r="r" b="b"/>
              <a:pathLst>
                <a:path w="668" h="839" extrusionOk="0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" name="Google Shape;10841;p57">
              <a:extLst>
                <a:ext uri="{FF2B5EF4-FFF2-40B4-BE49-F238E27FC236}">
                  <a16:creationId xmlns:a16="http://schemas.microsoft.com/office/drawing/2014/main" id="{80B9926F-5CFE-4D98-BB0E-0E5EBA0918AF}"/>
                </a:ext>
              </a:extLst>
            </p:cNvPr>
            <p:cNvSpPr/>
            <p:nvPr/>
          </p:nvSpPr>
          <p:spPr>
            <a:xfrm>
              <a:off x="4157924" y="2252466"/>
              <a:ext cx="10248" cy="29600"/>
            </a:xfrm>
            <a:custGeom>
              <a:avLst/>
              <a:gdLst/>
              <a:ahLst/>
              <a:cxnLst/>
              <a:rect l="l" t="t" r="r" b="b"/>
              <a:pathLst>
                <a:path w="322" h="930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9" name="Google Shape;10842;p57">
              <a:extLst>
                <a:ext uri="{FF2B5EF4-FFF2-40B4-BE49-F238E27FC236}">
                  <a16:creationId xmlns:a16="http://schemas.microsoft.com/office/drawing/2014/main" id="{B8B98FBB-63D6-4BD8-B9F3-696CE16B523D}"/>
                </a:ext>
              </a:extLst>
            </p:cNvPr>
            <p:cNvSpPr/>
            <p:nvPr/>
          </p:nvSpPr>
          <p:spPr>
            <a:xfrm>
              <a:off x="4194685" y="2242472"/>
              <a:ext cx="21261" cy="27022"/>
            </a:xfrm>
            <a:custGeom>
              <a:avLst/>
              <a:gdLst/>
              <a:ahLst/>
              <a:cxnLst/>
              <a:rect l="l" t="t" r="r" b="b"/>
              <a:pathLst>
                <a:path w="668" h="849" extrusionOk="0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0" name="Google Shape;10843;p57">
              <a:extLst>
                <a:ext uri="{FF2B5EF4-FFF2-40B4-BE49-F238E27FC236}">
                  <a16:creationId xmlns:a16="http://schemas.microsoft.com/office/drawing/2014/main" id="{59B9245F-38B9-489E-9574-C1AD75E0CED2}"/>
                </a:ext>
              </a:extLst>
            </p:cNvPr>
            <p:cNvSpPr/>
            <p:nvPr/>
          </p:nvSpPr>
          <p:spPr>
            <a:xfrm>
              <a:off x="4222343" y="2215387"/>
              <a:ext cx="27690" cy="19669"/>
            </a:xfrm>
            <a:custGeom>
              <a:avLst/>
              <a:gdLst/>
              <a:ahLst/>
              <a:cxnLst/>
              <a:rect l="l" t="t" r="r" b="b"/>
              <a:pathLst>
                <a:path w="870" h="618" extrusionOk="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1" name="Google Shape;10844;p57">
              <a:extLst>
                <a:ext uri="{FF2B5EF4-FFF2-40B4-BE49-F238E27FC236}">
                  <a16:creationId xmlns:a16="http://schemas.microsoft.com/office/drawing/2014/main" id="{EE93A1D7-14FC-4C99-958E-994ADE315477}"/>
                </a:ext>
              </a:extLst>
            </p:cNvPr>
            <p:cNvSpPr/>
            <p:nvPr/>
          </p:nvSpPr>
          <p:spPr>
            <a:xfrm>
              <a:off x="4232941" y="2177067"/>
              <a:ext cx="29600" cy="10630"/>
            </a:xfrm>
            <a:custGeom>
              <a:avLst/>
              <a:gdLst/>
              <a:ahLst/>
              <a:cxnLst/>
              <a:rect l="l" t="t" r="r" b="b"/>
              <a:pathLst>
                <a:path w="930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2" name="Google Shape;10845;p57">
              <a:extLst>
                <a:ext uri="{FF2B5EF4-FFF2-40B4-BE49-F238E27FC236}">
                  <a16:creationId xmlns:a16="http://schemas.microsoft.com/office/drawing/2014/main" id="{C6EC4D54-71ED-45B0-B505-49913A7D1C48}"/>
                </a:ext>
              </a:extLst>
            </p:cNvPr>
            <p:cNvSpPr/>
            <p:nvPr/>
          </p:nvSpPr>
          <p:spPr>
            <a:xfrm>
              <a:off x="4221579" y="2130694"/>
              <a:ext cx="28454" cy="19478"/>
            </a:xfrm>
            <a:custGeom>
              <a:avLst/>
              <a:gdLst/>
              <a:ahLst/>
              <a:cxnLst/>
              <a:rect l="l" t="t" r="r" b="b"/>
              <a:pathLst>
                <a:path w="894" h="612" extrusionOk="0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" name="Google Shape;10846;p57">
              <a:extLst>
                <a:ext uri="{FF2B5EF4-FFF2-40B4-BE49-F238E27FC236}">
                  <a16:creationId xmlns:a16="http://schemas.microsoft.com/office/drawing/2014/main" id="{D7F52075-AAB1-43AD-85A8-F09213266297}"/>
                </a:ext>
              </a:extLst>
            </p:cNvPr>
            <p:cNvSpPr/>
            <p:nvPr/>
          </p:nvSpPr>
          <p:spPr>
            <a:xfrm>
              <a:off x="4194685" y="2095652"/>
              <a:ext cx="20879" cy="26862"/>
            </a:xfrm>
            <a:custGeom>
              <a:avLst/>
              <a:gdLst/>
              <a:ahLst/>
              <a:cxnLst/>
              <a:rect l="l" t="t" r="r" b="b"/>
              <a:pathLst>
                <a:path w="656" h="844" extrusionOk="0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4" name="Google Shape;1036;p37">
            <a:extLst>
              <a:ext uri="{FF2B5EF4-FFF2-40B4-BE49-F238E27FC236}">
                <a16:creationId xmlns:a16="http://schemas.microsoft.com/office/drawing/2014/main" id="{45C030DC-CB04-44C3-825E-1631122FE9EF}"/>
              </a:ext>
            </a:extLst>
          </p:cNvPr>
          <p:cNvSpPr txBox="1">
            <a:spLocks/>
          </p:cNvSpPr>
          <p:nvPr/>
        </p:nvSpPr>
        <p:spPr>
          <a:xfrm>
            <a:off x="955455" y="3918709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b="1" dirty="0"/>
              <a:t>EYE BLINK</a:t>
            </a:r>
          </a:p>
        </p:txBody>
      </p:sp>
      <p:sp>
        <p:nvSpPr>
          <p:cNvPr id="155" name="Google Shape;1037;p37">
            <a:extLst>
              <a:ext uri="{FF2B5EF4-FFF2-40B4-BE49-F238E27FC236}">
                <a16:creationId xmlns:a16="http://schemas.microsoft.com/office/drawing/2014/main" id="{022EFB69-46E0-4786-80EA-27C5D8490186}"/>
              </a:ext>
            </a:extLst>
          </p:cNvPr>
          <p:cNvSpPr txBox="1">
            <a:spLocks/>
          </p:cNvSpPr>
          <p:nvPr/>
        </p:nvSpPr>
        <p:spPr>
          <a:xfrm>
            <a:off x="955455" y="4237229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The system detects the eye blink of the car driver.</a:t>
            </a:r>
          </a:p>
        </p:txBody>
      </p:sp>
      <p:sp>
        <p:nvSpPr>
          <p:cNvPr id="156" name="Google Shape;1036;p37">
            <a:extLst>
              <a:ext uri="{FF2B5EF4-FFF2-40B4-BE49-F238E27FC236}">
                <a16:creationId xmlns:a16="http://schemas.microsoft.com/office/drawing/2014/main" id="{56B944E6-1E21-4A19-B8F4-E32D5C35B375}"/>
              </a:ext>
            </a:extLst>
          </p:cNvPr>
          <p:cNvSpPr txBox="1">
            <a:spLocks/>
          </p:cNvSpPr>
          <p:nvPr/>
        </p:nvSpPr>
        <p:spPr>
          <a:xfrm>
            <a:off x="959579" y="2220236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b="1" dirty="0"/>
              <a:t>DROWSINESS</a:t>
            </a:r>
          </a:p>
        </p:txBody>
      </p:sp>
      <p:sp>
        <p:nvSpPr>
          <p:cNvPr id="157" name="Google Shape;1037;p37">
            <a:extLst>
              <a:ext uri="{FF2B5EF4-FFF2-40B4-BE49-F238E27FC236}">
                <a16:creationId xmlns:a16="http://schemas.microsoft.com/office/drawing/2014/main" id="{6946EA57-BF81-4E27-9988-CE4449051C8F}"/>
              </a:ext>
            </a:extLst>
          </p:cNvPr>
          <p:cNvSpPr txBox="1">
            <a:spLocks/>
          </p:cNvSpPr>
          <p:nvPr/>
        </p:nvSpPr>
        <p:spPr>
          <a:xfrm>
            <a:off x="959579" y="2538756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The system detects the drowsiness of the car driver.</a:t>
            </a:r>
          </a:p>
        </p:txBody>
      </p:sp>
    </p:spTree>
    <p:extLst>
      <p:ext uri="{BB962C8B-B14F-4D97-AF65-F5344CB8AC3E}">
        <p14:creationId xmlns:p14="http://schemas.microsoft.com/office/powerpoint/2010/main" val="166097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33;p43">
            <a:extLst>
              <a:ext uri="{FF2B5EF4-FFF2-40B4-BE49-F238E27FC236}">
                <a16:creationId xmlns:a16="http://schemas.microsoft.com/office/drawing/2014/main" id="{F8AFAA52-F75A-49D0-B2FF-45F0AF7B253E}"/>
              </a:ext>
            </a:extLst>
          </p:cNvPr>
          <p:cNvSpPr txBox="1">
            <a:spLocks/>
          </p:cNvSpPr>
          <p:nvPr/>
        </p:nvSpPr>
        <p:spPr>
          <a:xfrm>
            <a:off x="1461940" y="2021724"/>
            <a:ext cx="6220120" cy="258234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pPr algn="ctr"/>
            <a:r>
              <a:rPr lang="en-US" sz="2800" dirty="0"/>
              <a:t>Driver Drowsiness Detection</a:t>
            </a:r>
          </a:p>
          <a:p>
            <a:pPr algn="ctr"/>
            <a:r>
              <a:rPr lang="en-US" sz="2800" dirty="0"/>
              <a:t>prevents accidents caused by inattention due to driver fatigue!</a:t>
            </a:r>
            <a:endParaRPr lang="de-DE" sz="2800" dirty="0"/>
          </a:p>
        </p:txBody>
      </p:sp>
      <p:sp>
        <p:nvSpPr>
          <p:cNvPr id="8" name="Google Shape;1234;p43">
            <a:extLst>
              <a:ext uri="{FF2B5EF4-FFF2-40B4-BE49-F238E27FC236}">
                <a16:creationId xmlns:a16="http://schemas.microsoft.com/office/drawing/2014/main" id="{A1AE2DFB-F267-40D9-AED1-ECE33F7CBD06}"/>
              </a:ext>
            </a:extLst>
          </p:cNvPr>
          <p:cNvSpPr/>
          <p:nvPr/>
        </p:nvSpPr>
        <p:spPr>
          <a:xfrm rot="2852756">
            <a:off x="2452613" y="1818873"/>
            <a:ext cx="4263170" cy="4541230"/>
          </a:xfrm>
          <a:custGeom>
            <a:avLst/>
            <a:gdLst/>
            <a:ahLst/>
            <a:cxnLst/>
            <a:rect l="l" t="t" r="r" b="b"/>
            <a:pathLst>
              <a:path w="17061" h="19814" fill="none" extrusionOk="0">
                <a:moveTo>
                  <a:pt x="0" y="19699"/>
                </a:moveTo>
                <a:cubicBezTo>
                  <a:pt x="1138" y="19813"/>
                  <a:pt x="2139" y="18903"/>
                  <a:pt x="2730" y="17925"/>
                </a:cubicBezTo>
                <a:cubicBezTo>
                  <a:pt x="3322" y="16947"/>
                  <a:pt x="3708" y="15832"/>
                  <a:pt x="4527" y="15036"/>
                </a:cubicBezTo>
                <a:cubicBezTo>
                  <a:pt x="5596" y="13990"/>
                  <a:pt x="7257" y="13649"/>
                  <a:pt x="8144" y="12443"/>
                </a:cubicBezTo>
                <a:cubicBezTo>
                  <a:pt x="9031" y="11260"/>
                  <a:pt x="8872" y="9668"/>
                  <a:pt x="9577" y="8394"/>
                </a:cubicBezTo>
                <a:cubicBezTo>
                  <a:pt x="10191" y="7279"/>
                  <a:pt x="11329" y="6597"/>
                  <a:pt x="12352" y="5823"/>
                </a:cubicBezTo>
                <a:cubicBezTo>
                  <a:pt x="14354" y="4277"/>
                  <a:pt x="15969" y="2275"/>
                  <a:pt x="17061" y="0"/>
                </a:cubicBezTo>
              </a:path>
            </a:pathLst>
          </a:custGeom>
          <a:noFill/>
          <a:ln w="76200" cap="rnd" cmpd="sng">
            <a:solidFill>
              <a:srgbClr val="D7C0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38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0504;p56">
            <a:extLst>
              <a:ext uri="{FF2B5EF4-FFF2-40B4-BE49-F238E27FC236}">
                <a16:creationId xmlns:a16="http://schemas.microsoft.com/office/drawing/2014/main" id="{6F09E5C2-4558-4CDF-B4E5-2E5FC20D2546}"/>
              </a:ext>
            </a:extLst>
          </p:cNvPr>
          <p:cNvGrpSpPr/>
          <p:nvPr/>
        </p:nvGrpSpPr>
        <p:grpSpPr>
          <a:xfrm>
            <a:off x="4836427" y="2584027"/>
            <a:ext cx="607109" cy="465564"/>
            <a:chOff x="3042703" y="1529137"/>
            <a:chExt cx="411535" cy="315587"/>
          </a:xfrm>
          <a:solidFill>
            <a:schemeClr val="tx1"/>
          </a:solidFill>
        </p:grpSpPr>
        <p:sp>
          <p:nvSpPr>
            <p:cNvPr id="67" name="Google Shape;10505;p56">
              <a:extLst>
                <a:ext uri="{FF2B5EF4-FFF2-40B4-BE49-F238E27FC236}">
                  <a16:creationId xmlns:a16="http://schemas.microsoft.com/office/drawing/2014/main" id="{8AEB3B0A-3974-4A6C-8357-D35533AB485E}"/>
                </a:ext>
              </a:extLst>
            </p:cNvPr>
            <p:cNvSpPr/>
            <p:nvPr/>
          </p:nvSpPr>
          <p:spPr>
            <a:xfrm>
              <a:off x="3042703" y="1529137"/>
              <a:ext cx="411535" cy="315587"/>
            </a:xfrm>
            <a:custGeom>
              <a:avLst/>
              <a:gdLst/>
              <a:ahLst/>
              <a:cxnLst/>
              <a:rect l="l" t="t" r="r" b="b"/>
              <a:pathLst>
                <a:path w="12919" h="9907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10506;p56">
              <a:extLst>
                <a:ext uri="{FF2B5EF4-FFF2-40B4-BE49-F238E27FC236}">
                  <a16:creationId xmlns:a16="http://schemas.microsoft.com/office/drawing/2014/main" id="{F13658EA-E1CE-46DE-8A2C-75ED8535FDD2}"/>
                </a:ext>
              </a:extLst>
            </p:cNvPr>
            <p:cNvSpPr/>
            <p:nvPr/>
          </p:nvSpPr>
          <p:spPr>
            <a:xfrm>
              <a:off x="3077967" y="1557965"/>
              <a:ext cx="12169" cy="12551"/>
            </a:xfrm>
            <a:custGeom>
              <a:avLst/>
              <a:gdLst/>
              <a:ahLst/>
              <a:cxnLst/>
              <a:rect l="l" t="t" r="r" b="b"/>
              <a:pathLst>
                <a:path w="382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10507;p56">
              <a:extLst>
                <a:ext uri="{FF2B5EF4-FFF2-40B4-BE49-F238E27FC236}">
                  <a16:creationId xmlns:a16="http://schemas.microsoft.com/office/drawing/2014/main" id="{3A122EA5-DBEC-48B2-9BE1-21077FB8566D}"/>
                </a:ext>
              </a:extLst>
            </p:cNvPr>
            <p:cNvSpPr/>
            <p:nvPr/>
          </p:nvSpPr>
          <p:spPr>
            <a:xfrm>
              <a:off x="3099978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10508;p56">
              <a:extLst>
                <a:ext uri="{FF2B5EF4-FFF2-40B4-BE49-F238E27FC236}">
                  <a16:creationId xmlns:a16="http://schemas.microsoft.com/office/drawing/2014/main" id="{031BB725-1857-45BC-B640-D1852E860A81}"/>
                </a:ext>
              </a:extLst>
            </p:cNvPr>
            <p:cNvSpPr/>
            <p:nvPr/>
          </p:nvSpPr>
          <p:spPr>
            <a:xfrm>
              <a:off x="3122341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10509;p56">
              <a:extLst>
                <a:ext uri="{FF2B5EF4-FFF2-40B4-BE49-F238E27FC236}">
                  <a16:creationId xmlns:a16="http://schemas.microsoft.com/office/drawing/2014/main" id="{3DC32201-F7B0-44B4-BB56-2804965AA9AE}"/>
                </a:ext>
              </a:extLst>
            </p:cNvPr>
            <p:cNvSpPr/>
            <p:nvPr/>
          </p:nvSpPr>
          <p:spPr>
            <a:xfrm>
              <a:off x="3342331" y="1557965"/>
              <a:ext cx="79669" cy="12551"/>
            </a:xfrm>
            <a:custGeom>
              <a:avLst/>
              <a:gdLst/>
              <a:ahLst/>
              <a:cxnLst/>
              <a:rect l="l" t="t" r="r" b="b"/>
              <a:pathLst>
                <a:path w="2501" h="394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10510;p56">
              <a:extLst>
                <a:ext uri="{FF2B5EF4-FFF2-40B4-BE49-F238E27FC236}">
                  <a16:creationId xmlns:a16="http://schemas.microsoft.com/office/drawing/2014/main" id="{93BA8551-56FE-4E3D-9665-BA511F108016}"/>
                </a:ext>
              </a:extLst>
            </p:cNvPr>
            <p:cNvSpPr/>
            <p:nvPr/>
          </p:nvSpPr>
          <p:spPr>
            <a:xfrm>
              <a:off x="3306303" y="1557965"/>
              <a:ext cx="26949" cy="12551"/>
            </a:xfrm>
            <a:custGeom>
              <a:avLst/>
              <a:gdLst/>
              <a:ahLst/>
              <a:cxnLst/>
              <a:rect l="l" t="t" r="r" b="b"/>
              <a:pathLst>
                <a:path w="846" h="394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10511;p56">
              <a:extLst>
                <a:ext uri="{FF2B5EF4-FFF2-40B4-BE49-F238E27FC236}">
                  <a16:creationId xmlns:a16="http://schemas.microsoft.com/office/drawing/2014/main" id="{59310F53-B505-48BC-A66E-C734FE34F0E3}"/>
                </a:ext>
              </a:extLst>
            </p:cNvPr>
            <p:cNvSpPr/>
            <p:nvPr/>
          </p:nvSpPr>
          <p:spPr>
            <a:xfrm>
              <a:off x="3165217" y="1622822"/>
              <a:ext cx="166888" cy="121750"/>
            </a:xfrm>
            <a:custGeom>
              <a:avLst/>
              <a:gdLst/>
              <a:ahLst/>
              <a:cxnLst/>
              <a:rect l="l" t="t" r="r" b="b"/>
              <a:pathLst>
                <a:path w="5239" h="3822" extrusionOk="0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10512;p56">
              <a:extLst>
                <a:ext uri="{FF2B5EF4-FFF2-40B4-BE49-F238E27FC236}">
                  <a16:creationId xmlns:a16="http://schemas.microsoft.com/office/drawing/2014/main" id="{710D0FCE-B77B-4A91-99E2-F604E5DC76E5}"/>
                </a:ext>
              </a:extLst>
            </p:cNvPr>
            <p:cNvSpPr/>
            <p:nvPr/>
          </p:nvSpPr>
          <p:spPr>
            <a:xfrm>
              <a:off x="3222843" y="1657226"/>
              <a:ext cx="54281" cy="53612"/>
            </a:xfrm>
            <a:custGeom>
              <a:avLst/>
              <a:gdLst/>
              <a:ahLst/>
              <a:cxnLst/>
              <a:rect l="l" t="t" r="r" b="b"/>
              <a:pathLst>
                <a:path w="1704" h="1683" extrusionOk="0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" name="Google Shape;10513;p56">
              <a:extLst>
                <a:ext uri="{FF2B5EF4-FFF2-40B4-BE49-F238E27FC236}">
                  <a16:creationId xmlns:a16="http://schemas.microsoft.com/office/drawing/2014/main" id="{51884762-7529-4D5D-AB76-38FFE7389AF9}"/>
                </a:ext>
              </a:extLst>
            </p:cNvPr>
            <p:cNvSpPr/>
            <p:nvPr/>
          </p:nvSpPr>
          <p:spPr>
            <a:xfrm>
              <a:off x="3087459" y="1800700"/>
              <a:ext cx="160454" cy="12519"/>
            </a:xfrm>
            <a:custGeom>
              <a:avLst/>
              <a:gdLst/>
              <a:ahLst/>
              <a:cxnLst/>
              <a:rect l="l" t="t" r="r" b="b"/>
              <a:pathLst>
                <a:path w="5037" h="393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" name="Google Shape;10514;p56">
              <a:extLst>
                <a:ext uri="{FF2B5EF4-FFF2-40B4-BE49-F238E27FC236}">
                  <a16:creationId xmlns:a16="http://schemas.microsoft.com/office/drawing/2014/main" id="{DE3A771E-5B50-4698-9135-93FE3E734C8C}"/>
                </a:ext>
              </a:extLst>
            </p:cNvPr>
            <p:cNvSpPr/>
            <p:nvPr/>
          </p:nvSpPr>
          <p:spPr>
            <a:xfrm>
              <a:off x="3368866" y="1800318"/>
              <a:ext cx="43673" cy="12169"/>
            </a:xfrm>
            <a:custGeom>
              <a:avLst/>
              <a:gdLst/>
              <a:ahLst/>
              <a:cxnLst/>
              <a:rect l="l" t="t" r="r" b="b"/>
              <a:pathLst>
                <a:path w="1371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65" name="Grafik 64" descr="Ein Bild, das Uhr, Schild enthält.&#10;&#10;Automatisch generierte Beschreibung">
            <a:extLst>
              <a:ext uri="{FF2B5EF4-FFF2-40B4-BE49-F238E27FC236}">
                <a16:creationId xmlns:a16="http://schemas.microsoft.com/office/drawing/2014/main" id="{8B03520E-983D-475D-8E01-59F022DE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603" y="4095182"/>
            <a:ext cx="739164" cy="910285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8043EDC5-D55C-40FD-A1E8-F64FF4ED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246" y="2349460"/>
            <a:ext cx="910285" cy="9102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E7820A-EDA0-46ED-840E-2FB66D66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1A13B-76C5-497D-AB0C-7ED6F3C414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1A8690-CFAF-4572-9A2A-8F7F41049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Google Shape;1037;p37">
            <a:extLst>
              <a:ext uri="{FF2B5EF4-FFF2-40B4-BE49-F238E27FC236}">
                <a16:creationId xmlns:a16="http://schemas.microsoft.com/office/drawing/2014/main" id="{4930D0F4-818C-4E3E-A333-1079391CD714}"/>
              </a:ext>
            </a:extLst>
          </p:cNvPr>
          <p:cNvSpPr txBox="1">
            <a:spLocks/>
          </p:cNvSpPr>
          <p:nvPr/>
        </p:nvSpPr>
        <p:spPr>
          <a:xfrm>
            <a:off x="5480387" y="2535668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dirty="0" err="1"/>
              <a:t>imput</a:t>
            </a:r>
            <a:r>
              <a:rPr lang="en-US" sz="1800" dirty="0"/>
              <a:t> is a video or maybe the camera.</a:t>
            </a:r>
          </a:p>
        </p:txBody>
      </p:sp>
      <p:sp>
        <p:nvSpPr>
          <p:cNvPr id="7" name="Google Shape;1037;p37">
            <a:extLst>
              <a:ext uri="{FF2B5EF4-FFF2-40B4-BE49-F238E27FC236}">
                <a16:creationId xmlns:a16="http://schemas.microsoft.com/office/drawing/2014/main" id="{4C226F60-B1F9-4480-9E04-539E52AEFBB7}"/>
              </a:ext>
            </a:extLst>
          </p:cNvPr>
          <p:cNvSpPr txBox="1">
            <a:spLocks/>
          </p:cNvSpPr>
          <p:nvPr/>
        </p:nvSpPr>
        <p:spPr>
          <a:xfrm>
            <a:off x="5497103" y="4237229"/>
            <a:ext cx="2351700" cy="12986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output is the blink time and the warning sound (if the blink time is too long).</a:t>
            </a:r>
          </a:p>
        </p:txBody>
      </p:sp>
      <p:sp>
        <p:nvSpPr>
          <p:cNvPr id="8" name="Google Shape;1036;p37">
            <a:extLst>
              <a:ext uri="{FF2B5EF4-FFF2-40B4-BE49-F238E27FC236}">
                <a16:creationId xmlns:a16="http://schemas.microsoft.com/office/drawing/2014/main" id="{E30A2175-FF64-4D29-B195-F960B6648EBA}"/>
              </a:ext>
            </a:extLst>
          </p:cNvPr>
          <p:cNvSpPr txBox="1">
            <a:spLocks/>
          </p:cNvSpPr>
          <p:nvPr/>
        </p:nvSpPr>
        <p:spPr>
          <a:xfrm>
            <a:off x="5486458" y="2217554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IMPUT</a:t>
            </a:r>
          </a:p>
        </p:txBody>
      </p:sp>
      <p:sp>
        <p:nvSpPr>
          <p:cNvPr id="9" name="Google Shape;1036;p37">
            <a:extLst>
              <a:ext uri="{FF2B5EF4-FFF2-40B4-BE49-F238E27FC236}">
                <a16:creationId xmlns:a16="http://schemas.microsoft.com/office/drawing/2014/main" id="{320B9B20-9D76-4CCE-B76C-EB39E106D0FD}"/>
              </a:ext>
            </a:extLst>
          </p:cNvPr>
          <p:cNvSpPr txBox="1">
            <a:spLocks/>
          </p:cNvSpPr>
          <p:nvPr/>
        </p:nvSpPr>
        <p:spPr>
          <a:xfrm>
            <a:off x="5486458" y="3918709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OUTPUT</a:t>
            </a:r>
          </a:p>
        </p:txBody>
      </p:sp>
      <p:grpSp>
        <p:nvGrpSpPr>
          <p:cNvPr id="10" name="Google Shape;9850;p55">
            <a:extLst>
              <a:ext uri="{FF2B5EF4-FFF2-40B4-BE49-F238E27FC236}">
                <a16:creationId xmlns:a16="http://schemas.microsoft.com/office/drawing/2014/main" id="{2A12CBF4-F34C-44CA-8F20-1FEAFE64A508}"/>
              </a:ext>
            </a:extLst>
          </p:cNvPr>
          <p:cNvGrpSpPr/>
          <p:nvPr/>
        </p:nvGrpSpPr>
        <p:grpSpPr>
          <a:xfrm>
            <a:off x="4905489" y="4333591"/>
            <a:ext cx="542533" cy="433468"/>
            <a:chOff x="3049653" y="2321468"/>
            <a:chExt cx="362991" cy="290018"/>
          </a:xfrm>
          <a:solidFill>
            <a:schemeClr val="tx1"/>
          </a:solidFill>
        </p:grpSpPr>
        <p:sp>
          <p:nvSpPr>
            <p:cNvPr id="11" name="Google Shape;9851;p55">
              <a:extLst>
                <a:ext uri="{FF2B5EF4-FFF2-40B4-BE49-F238E27FC236}">
                  <a16:creationId xmlns:a16="http://schemas.microsoft.com/office/drawing/2014/main" id="{740D3368-E6D0-43B0-BEFA-FE54F7BD831D}"/>
                </a:ext>
              </a:extLst>
            </p:cNvPr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9852;p55">
              <a:extLst>
                <a:ext uri="{FF2B5EF4-FFF2-40B4-BE49-F238E27FC236}">
                  <a16:creationId xmlns:a16="http://schemas.microsoft.com/office/drawing/2014/main" id="{72FAACEF-940F-41F4-8076-01948CABBC6E}"/>
                </a:ext>
              </a:extLst>
            </p:cNvPr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9853;p55">
              <a:extLst>
                <a:ext uri="{FF2B5EF4-FFF2-40B4-BE49-F238E27FC236}">
                  <a16:creationId xmlns:a16="http://schemas.microsoft.com/office/drawing/2014/main" id="{11E17E4B-A9B6-4366-8F3F-C58CE9397739}"/>
                </a:ext>
              </a:extLst>
            </p:cNvPr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9854;p55">
              <a:extLst>
                <a:ext uri="{FF2B5EF4-FFF2-40B4-BE49-F238E27FC236}">
                  <a16:creationId xmlns:a16="http://schemas.microsoft.com/office/drawing/2014/main" id="{527DC549-633F-4D1D-9D5E-2A619EFF2B34}"/>
                </a:ext>
              </a:extLst>
            </p:cNvPr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" name="Google Shape;1036;p37">
            <a:extLst>
              <a:ext uri="{FF2B5EF4-FFF2-40B4-BE49-F238E27FC236}">
                <a16:creationId xmlns:a16="http://schemas.microsoft.com/office/drawing/2014/main" id="{D5A8E454-EB76-4155-93B2-B59E6BE813E7}"/>
              </a:ext>
            </a:extLst>
          </p:cNvPr>
          <p:cNvSpPr txBox="1">
            <a:spLocks/>
          </p:cNvSpPr>
          <p:nvPr/>
        </p:nvSpPr>
        <p:spPr>
          <a:xfrm>
            <a:off x="955455" y="3918709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b="1" dirty="0"/>
              <a:t>OPENCV</a:t>
            </a:r>
          </a:p>
        </p:txBody>
      </p:sp>
      <p:sp>
        <p:nvSpPr>
          <p:cNvPr id="59" name="Google Shape;1037;p37">
            <a:extLst>
              <a:ext uri="{FF2B5EF4-FFF2-40B4-BE49-F238E27FC236}">
                <a16:creationId xmlns:a16="http://schemas.microsoft.com/office/drawing/2014/main" id="{0D7F0F37-BFF1-479D-82D3-FB9FB1C50393}"/>
              </a:ext>
            </a:extLst>
          </p:cNvPr>
          <p:cNvSpPr txBox="1">
            <a:spLocks/>
          </p:cNvSpPr>
          <p:nvPr/>
        </p:nvSpPr>
        <p:spPr>
          <a:xfrm>
            <a:off x="955455" y="4237229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The system uses the OpenCV library.</a:t>
            </a:r>
          </a:p>
        </p:txBody>
      </p:sp>
      <p:sp>
        <p:nvSpPr>
          <p:cNvPr id="60" name="Google Shape;1036;p37">
            <a:extLst>
              <a:ext uri="{FF2B5EF4-FFF2-40B4-BE49-F238E27FC236}">
                <a16:creationId xmlns:a16="http://schemas.microsoft.com/office/drawing/2014/main" id="{993DC782-9A09-4518-BE6F-216DF828931D}"/>
              </a:ext>
            </a:extLst>
          </p:cNvPr>
          <p:cNvSpPr txBox="1">
            <a:spLocks/>
          </p:cNvSpPr>
          <p:nvPr/>
        </p:nvSpPr>
        <p:spPr>
          <a:xfrm>
            <a:off x="959579" y="2220236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b="1" dirty="0"/>
              <a:t>PYTHON</a:t>
            </a:r>
          </a:p>
        </p:txBody>
      </p:sp>
      <p:sp>
        <p:nvSpPr>
          <p:cNvPr id="61" name="Google Shape;1037;p37">
            <a:extLst>
              <a:ext uri="{FF2B5EF4-FFF2-40B4-BE49-F238E27FC236}">
                <a16:creationId xmlns:a16="http://schemas.microsoft.com/office/drawing/2014/main" id="{115F944E-3D92-4F60-8661-DD0A1E8749C5}"/>
              </a:ext>
            </a:extLst>
          </p:cNvPr>
          <p:cNvSpPr txBox="1">
            <a:spLocks/>
          </p:cNvSpPr>
          <p:nvPr/>
        </p:nvSpPr>
        <p:spPr>
          <a:xfrm>
            <a:off x="959579" y="2538756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The programming language is Python.</a:t>
            </a:r>
          </a:p>
        </p:txBody>
      </p:sp>
    </p:spTree>
    <p:extLst>
      <p:ext uri="{BB962C8B-B14F-4D97-AF65-F5344CB8AC3E}">
        <p14:creationId xmlns:p14="http://schemas.microsoft.com/office/powerpoint/2010/main" val="164056179"/>
      </p:ext>
    </p:extLst>
  </p:cSld>
  <p:clrMapOvr>
    <a:masterClrMapping/>
  </p:clrMapOvr>
</p:sld>
</file>

<file path=ppt/theme/theme1.xml><?xml version="1.0" encoding="utf-8"?>
<a:theme xmlns:a="http://schemas.openxmlformats.org/drawingml/2006/main" name="HSHL_PowerPoint_Master_Vorl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199</Words>
  <Application>Microsoft Office PowerPoint</Application>
  <PresentationFormat>Bildschirmpräsentation (4:3)</PresentationFormat>
  <Paragraphs>43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Londrina Shadow</vt:lpstr>
      <vt:lpstr>Muli</vt:lpstr>
      <vt:lpstr>Source Sans Pro</vt:lpstr>
      <vt:lpstr>HSHL_PowerPoint_Master_Vorlage</vt:lpstr>
      <vt:lpstr>PowerPoint-Präsentation</vt:lpstr>
      <vt:lpstr>PowerPoint-Präsentation</vt:lpstr>
      <vt:lpstr>PowerPoint-Präsentation</vt:lpstr>
      <vt:lpstr>Main Idea</vt:lpstr>
      <vt:lpstr>PowerPoint-Präsentation</vt:lpstr>
      <vt:lpstr>Technical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Glöwing</dc:creator>
  <cp:lastModifiedBy>Katrin Glöwing</cp:lastModifiedBy>
  <cp:revision>20</cp:revision>
  <dcterms:created xsi:type="dcterms:W3CDTF">2017-12-05T19:21:36Z</dcterms:created>
  <dcterms:modified xsi:type="dcterms:W3CDTF">2020-05-05T08:22:07Z</dcterms:modified>
</cp:coreProperties>
</file>