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82" r:id="rId3"/>
    <p:sldId id="283" r:id="rId4"/>
    <p:sldId id="259" r:id="rId5"/>
    <p:sldId id="284" r:id="rId6"/>
    <p:sldId id="268" r:id="rId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C09E"/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94650" autoAdjust="0"/>
  </p:normalViewPr>
  <p:slideViewPr>
    <p:cSldViewPr snapToGrid="0" snapToObjects="1">
      <p:cViewPr varScale="1">
        <p:scale>
          <a:sx n="81" d="100"/>
          <a:sy n="81" d="100"/>
        </p:scale>
        <p:origin x="101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pPr/>
              <a:t>05.05.2020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pPr/>
              <a:t>05.05.2020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Verhandeln ist Bestandteil unseres Lebens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615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Verhandeln ist Bestandteil unseres Lebens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821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1" y="1438812"/>
            <a:ext cx="7520410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8001" y="3176700"/>
            <a:ext cx="7520410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pPr/>
              <a:t>05.05.2020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3445-959C-4840-857B-0726FC3AABF6}" type="datetime1">
              <a:rPr lang="de-DE" smtClean="0"/>
              <a:pPr/>
              <a:t>05.05.2020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36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519-39B1-594B-9118-53EDDEBB1F38}" type="datetime1">
              <a:rPr lang="de-DE" smtClean="0"/>
              <a:pPr/>
              <a:t>05.05.2020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69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pPr/>
              <a:t>05.05.2020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26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FB14-23E0-1F4C-A6C5-95691F2AB521}" type="datetime1">
              <a:rPr lang="de-DE" smtClean="0"/>
              <a:pPr/>
              <a:t>05.05.2020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06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EEAD-2E33-CB41-913B-6235DD169CF5}" type="datetime1">
              <a:rPr lang="de-DE" smtClean="0"/>
              <a:pPr/>
              <a:t>05.05.2020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96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645A-B693-BB43-8646-3B1C1BAD48BE}" type="datetime1">
              <a:rPr lang="de-DE" smtClean="0"/>
              <a:pPr/>
              <a:t>05.05.2020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63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4868-D7B6-2349-81F6-28D3E8C9671D}" type="datetime1">
              <a:rPr lang="de-DE" smtClean="0"/>
              <a:pPr/>
              <a:t>05.05.2020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08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05.05.2020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8818-9833-2C4A-8849-8268EC11202B}" type="datetime1">
              <a:rPr lang="de-DE" smtClean="0"/>
              <a:pPr/>
              <a:t>05.05.2020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6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BE1-0C38-F948-9EB8-8FC2670177F0}" type="datetime1">
              <a:rPr lang="de-DE" smtClean="0"/>
              <a:pPr/>
              <a:t>05.05.2020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75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648000"/>
            <a:ext cx="8532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8000" y="2021180"/>
            <a:ext cx="7675432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pPr/>
              <a:t>05.05.2020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 descr="HSHL_Logo_horizontal_RGB_Sequenz_Animation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00" y="223200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6" descr="Ein Bild, das Auto, sitzend, Fenster, Bus enthält.&#10;&#10;Automatisch generierte Beschreibung">
            <a:extLst>
              <a:ext uri="{FF2B5EF4-FFF2-40B4-BE49-F238E27FC236}">
                <a16:creationId xmlns:a16="http://schemas.microsoft.com/office/drawing/2014/main" id="{31A36E81-4513-4EB7-AFF2-D593DDDE32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399"/>
          <a:stretch/>
        </p:blipFill>
        <p:spPr>
          <a:xfrm>
            <a:off x="0" y="651260"/>
            <a:ext cx="8532000" cy="5669582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AD02ECDE-4CB1-4392-A5FC-0AFCD0479F1B}"/>
              </a:ext>
            </a:extLst>
          </p:cNvPr>
          <p:cNvSpPr/>
          <p:nvPr/>
        </p:nvSpPr>
        <p:spPr>
          <a:xfrm>
            <a:off x="-783577" y="3261876"/>
            <a:ext cx="4996754" cy="4996754"/>
          </a:xfrm>
          <a:prstGeom prst="ellipse">
            <a:avLst/>
          </a:prstGeom>
          <a:solidFill>
            <a:srgbClr val="D7C09E">
              <a:alpha val="6980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Google Shape;1030;p36">
            <a:extLst>
              <a:ext uri="{FF2B5EF4-FFF2-40B4-BE49-F238E27FC236}">
                <a16:creationId xmlns:a16="http://schemas.microsoft.com/office/drawing/2014/main" id="{C0BF9211-1293-45FD-A5F2-5F2B1A1998AD}"/>
              </a:ext>
            </a:extLst>
          </p:cNvPr>
          <p:cNvSpPr txBox="1">
            <a:spLocks/>
          </p:cNvSpPr>
          <p:nvPr/>
        </p:nvSpPr>
        <p:spPr>
          <a:xfrm>
            <a:off x="288198" y="3709342"/>
            <a:ext cx="3235500" cy="261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dirty="0"/>
              <a:t>Driver </a:t>
            </a:r>
            <a:r>
              <a:rPr lang="de-DE" dirty="0" err="1"/>
              <a:t>Drowsiness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2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6E9F73-2495-4D65-9EEB-DABD681F970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05.05.2020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A01E00-C3FE-4267-83B0-7747DF0E5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10" name="Google Shape;1054;p40">
            <a:extLst>
              <a:ext uri="{FF2B5EF4-FFF2-40B4-BE49-F238E27FC236}">
                <a16:creationId xmlns:a16="http://schemas.microsoft.com/office/drawing/2014/main" id="{3CB48D74-2C63-407D-90EA-9B605610302D}"/>
              </a:ext>
            </a:extLst>
          </p:cNvPr>
          <p:cNvSpPr txBox="1">
            <a:spLocks/>
          </p:cNvSpPr>
          <p:nvPr/>
        </p:nvSpPr>
        <p:spPr>
          <a:xfrm>
            <a:off x="647999" y="3954579"/>
            <a:ext cx="7675432" cy="1466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ndrina Shadow"/>
              <a:buNone/>
              <a:defRPr sz="2400" b="1" i="0" u="none" strike="noStrike" cap="none">
                <a:solidFill>
                  <a:schemeClr val="dk1"/>
                </a:solidFill>
                <a:latin typeface="Londrina Shadow"/>
                <a:ea typeface="Londrina Shadow"/>
                <a:cs typeface="Londrina Shadow"/>
                <a:sym typeface="Londrina Shad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ndrina Shadow"/>
              <a:buNone/>
              <a:defRPr sz="2800" b="1" i="0" u="none" strike="noStrike" cap="none">
                <a:solidFill>
                  <a:schemeClr val="dk1"/>
                </a:solidFill>
                <a:latin typeface="Londrina Shadow"/>
                <a:ea typeface="Londrina Shadow"/>
                <a:cs typeface="Londrina Shadow"/>
                <a:sym typeface="Londrina Shad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ndrina Shadow"/>
              <a:buNone/>
              <a:defRPr sz="2800" b="1" i="0" u="none" strike="noStrike" cap="none">
                <a:solidFill>
                  <a:schemeClr val="dk1"/>
                </a:solidFill>
                <a:latin typeface="Londrina Shadow"/>
                <a:ea typeface="Londrina Shadow"/>
                <a:cs typeface="Londrina Shadow"/>
                <a:sym typeface="Londrina Shad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ndrina Shadow"/>
              <a:buNone/>
              <a:defRPr sz="2800" b="1" i="0" u="none" strike="noStrike" cap="none">
                <a:solidFill>
                  <a:schemeClr val="dk1"/>
                </a:solidFill>
                <a:latin typeface="Londrina Shadow"/>
                <a:ea typeface="Londrina Shadow"/>
                <a:cs typeface="Londrina Shadow"/>
                <a:sym typeface="Londrina Shad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ndrina Shadow"/>
              <a:buNone/>
              <a:defRPr sz="2800" b="1" i="0" u="none" strike="noStrike" cap="none">
                <a:solidFill>
                  <a:schemeClr val="dk1"/>
                </a:solidFill>
                <a:latin typeface="Londrina Shadow"/>
                <a:ea typeface="Londrina Shadow"/>
                <a:cs typeface="Londrina Shadow"/>
                <a:sym typeface="Londrina Shad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ndrina Shadow"/>
              <a:buNone/>
              <a:defRPr sz="2800" b="1" i="0" u="none" strike="noStrike" cap="none">
                <a:solidFill>
                  <a:schemeClr val="dk1"/>
                </a:solidFill>
                <a:latin typeface="Londrina Shadow"/>
                <a:ea typeface="Londrina Shadow"/>
                <a:cs typeface="Londrina Shadow"/>
                <a:sym typeface="Londrina Shad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ndrina Shadow"/>
              <a:buNone/>
              <a:defRPr sz="2800" b="1" i="0" u="none" strike="noStrike" cap="none">
                <a:solidFill>
                  <a:schemeClr val="dk1"/>
                </a:solidFill>
                <a:latin typeface="Londrina Shadow"/>
                <a:ea typeface="Londrina Shadow"/>
                <a:cs typeface="Londrina Shadow"/>
                <a:sym typeface="Londrina Shad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ndrina Shadow"/>
              <a:buNone/>
              <a:defRPr sz="2800" b="1" i="0" u="none" strike="noStrike" cap="none">
                <a:solidFill>
                  <a:schemeClr val="dk1"/>
                </a:solidFill>
                <a:latin typeface="Londrina Shadow"/>
                <a:ea typeface="Londrina Shadow"/>
                <a:cs typeface="Londrina Shadow"/>
                <a:sym typeface="Londrina Shad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ndrina Shadow"/>
              <a:buNone/>
              <a:defRPr sz="2800" b="1" i="0" u="none" strike="noStrike" cap="none">
                <a:solidFill>
                  <a:schemeClr val="dk1"/>
                </a:solidFill>
                <a:latin typeface="Londrina Shadow"/>
                <a:ea typeface="Londrina Shadow"/>
                <a:cs typeface="Londrina Shadow"/>
                <a:sym typeface="Londrina Shadow"/>
              </a:defRPr>
            </a:lvl9pPr>
          </a:lstStyle>
          <a:p>
            <a:pPr lvl="0" defTabSz="914400">
              <a:buClr>
                <a:srgbClr val="1E1E1C"/>
              </a:buClr>
            </a:pPr>
            <a:r>
              <a:rPr lang="en-US" sz="1800" b="0" kern="0" dirty="0">
                <a:solidFill>
                  <a:srgbClr val="1E1E1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And you have already drunk a coffee, turned up the music and or </a:t>
            </a:r>
            <a:br>
              <a:rPr lang="en-US" sz="1800" b="0" kern="0" dirty="0">
                <a:solidFill>
                  <a:srgbClr val="1E1E1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800" b="0" kern="0" dirty="0">
                <a:solidFill>
                  <a:srgbClr val="1E1E1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opened the window?</a:t>
            </a:r>
          </a:p>
          <a:p>
            <a:pPr lvl="0" defTabSz="914400">
              <a:buClr>
                <a:srgbClr val="1E1E1C"/>
              </a:buClr>
            </a:pPr>
            <a:endParaRPr lang="en-US" sz="1800" b="0" kern="0" dirty="0">
              <a:solidFill>
                <a:srgbClr val="1E1E1C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0" defTabSz="914400">
              <a:buClr>
                <a:srgbClr val="1E1E1C"/>
              </a:buClr>
            </a:pPr>
            <a:r>
              <a:rPr lang="en-US" sz="1800" b="0" kern="0" dirty="0">
                <a:solidFill>
                  <a:srgbClr val="1E1E1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You have to drive even longer. What are you doing now?</a:t>
            </a:r>
          </a:p>
        </p:txBody>
      </p:sp>
      <p:sp>
        <p:nvSpPr>
          <p:cNvPr id="11" name="Google Shape;1055;p40">
            <a:extLst>
              <a:ext uri="{FF2B5EF4-FFF2-40B4-BE49-F238E27FC236}">
                <a16:creationId xmlns:a16="http://schemas.microsoft.com/office/drawing/2014/main" id="{76F028D0-8653-4950-AF27-3D2571CE0C1F}"/>
              </a:ext>
            </a:extLst>
          </p:cNvPr>
          <p:cNvSpPr txBox="1">
            <a:spLocks/>
          </p:cNvSpPr>
          <p:nvPr/>
        </p:nvSpPr>
        <p:spPr>
          <a:xfrm>
            <a:off x="648000" y="2021180"/>
            <a:ext cx="7675432" cy="13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defTabSz="914400">
              <a:buClr>
                <a:srgbClr val="1E1E1C"/>
              </a:buClr>
            </a:pPr>
            <a:r>
              <a:rPr lang="de-DE" sz="3600" b="1" kern="0" dirty="0" err="1">
                <a:solidFill>
                  <a:srgbClr val="1E1E1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Tired</a:t>
            </a:r>
            <a:r>
              <a:rPr lang="de-DE" sz="3600" b="1" kern="0" dirty="0">
                <a:solidFill>
                  <a:srgbClr val="1E1E1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e-DE" sz="3600" b="1" kern="0" dirty="0" err="1">
                <a:solidFill>
                  <a:srgbClr val="1E1E1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while</a:t>
            </a:r>
            <a:r>
              <a:rPr lang="de-DE" sz="3600" b="1" kern="0" dirty="0">
                <a:solidFill>
                  <a:srgbClr val="1E1E1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e-DE" sz="3600" b="1" kern="0" dirty="0" err="1">
                <a:solidFill>
                  <a:srgbClr val="1E1E1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driving</a:t>
            </a:r>
            <a:r>
              <a:rPr lang="de-DE" sz="3600" b="1" kern="0" dirty="0">
                <a:solidFill>
                  <a:srgbClr val="1E1E1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?</a:t>
            </a:r>
          </a:p>
        </p:txBody>
      </p:sp>
      <p:sp>
        <p:nvSpPr>
          <p:cNvPr id="12" name="Google Shape;1056;p40">
            <a:extLst>
              <a:ext uri="{FF2B5EF4-FFF2-40B4-BE49-F238E27FC236}">
                <a16:creationId xmlns:a16="http://schemas.microsoft.com/office/drawing/2014/main" id="{CC1CE87D-81F4-4CA2-AE63-DA9FD210FEE4}"/>
              </a:ext>
            </a:extLst>
          </p:cNvPr>
          <p:cNvSpPr/>
          <p:nvPr/>
        </p:nvSpPr>
        <p:spPr>
          <a:xfrm rot="7917476" flipH="1">
            <a:off x="3458681" y="2494292"/>
            <a:ext cx="2226644" cy="2317220"/>
          </a:xfrm>
          <a:custGeom>
            <a:avLst/>
            <a:gdLst/>
            <a:ahLst/>
            <a:cxnLst/>
            <a:rect l="l" t="t" r="r" b="b"/>
            <a:pathLst>
              <a:path w="17061" h="19814" fill="none" extrusionOk="0">
                <a:moveTo>
                  <a:pt x="0" y="19699"/>
                </a:moveTo>
                <a:cubicBezTo>
                  <a:pt x="1138" y="19813"/>
                  <a:pt x="2139" y="18903"/>
                  <a:pt x="2730" y="17925"/>
                </a:cubicBezTo>
                <a:cubicBezTo>
                  <a:pt x="3322" y="16947"/>
                  <a:pt x="3708" y="15832"/>
                  <a:pt x="4527" y="15036"/>
                </a:cubicBezTo>
                <a:cubicBezTo>
                  <a:pt x="5596" y="13990"/>
                  <a:pt x="7257" y="13649"/>
                  <a:pt x="8144" y="12443"/>
                </a:cubicBezTo>
                <a:cubicBezTo>
                  <a:pt x="9031" y="11260"/>
                  <a:pt x="8872" y="9668"/>
                  <a:pt x="9577" y="8394"/>
                </a:cubicBezTo>
                <a:cubicBezTo>
                  <a:pt x="10191" y="7279"/>
                  <a:pt x="11329" y="6597"/>
                  <a:pt x="12352" y="5823"/>
                </a:cubicBezTo>
                <a:cubicBezTo>
                  <a:pt x="14354" y="4277"/>
                  <a:pt x="15969" y="2275"/>
                  <a:pt x="17061" y="0"/>
                </a:cubicBezTo>
              </a:path>
            </a:pathLst>
          </a:custGeom>
          <a:solidFill>
            <a:srgbClr val="D7C09E"/>
          </a:solidFill>
          <a:ln w="76200" cap="rnd" cmpd="sng">
            <a:solidFill>
              <a:srgbClr val="D7C0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4037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6E9F73-2495-4D65-9EEB-DABD681F970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05.05.2020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A01E00-C3FE-4267-83B0-7747DF0E5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0" name="Google Shape;1054;p40">
            <a:extLst>
              <a:ext uri="{FF2B5EF4-FFF2-40B4-BE49-F238E27FC236}">
                <a16:creationId xmlns:a16="http://schemas.microsoft.com/office/drawing/2014/main" id="{3CB48D74-2C63-407D-90EA-9B605610302D}"/>
              </a:ext>
            </a:extLst>
          </p:cNvPr>
          <p:cNvSpPr txBox="1">
            <a:spLocks/>
          </p:cNvSpPr>
          <p:nvPr/>
        </p:nvSpPr>
        <p:spPr>
          <a:xfrm>
            <a:off x="647999" y="3954579"/>
            <a:ext cx="7675432" cy="1466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ndrina Shadow"/>
              <a:buNone/>
              <a:defRPr sz="2400" b="1" i="0" u="none" strike="noStrike" cap="none">
                <a:solidFill>
                  <a:schemeClr val="dk1"/>
                </a:solidFill>
                <a:latin typeface="Londrina Shadow"/>
                <a:ea typeface="Londrina Shadow"/>
                <a:cs typeface="Londrina Shadow"/>
                <a:sym typeface="Londrina Shad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ndrina Shadow"/>
              <a:buNone/>
              <a:defRPr sz="2800" b="1" i="0" u="none" strike="noStrike" cap="none">
                <a:solidFill>
                  <a:schemeClr val="dk1"/>
                </a:solidFill>
                <a:latin typeface="Londrina Shadow"/>
                <a:ea typeface="Londrina Shadow"/>
                <a:cs typeface="Londrina Shadow"/>
                <a:sym typeface="Londrina Shad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ndrina Shadow"/>
              <a:buNone/>
              <a:defRPr sz="2800" b="1" i="0" u="none" strike="noStrike" cap="none">
                <a:solidFill>
                  <a:schemeClr val="dk1"/>
                </a:solidFill>
                <a:latin typeface="Londrina Shadow"/>
                <a:ea typeface="Londrina Shadow"/>
                <a:cs typeface="Londrina Shadow"/>
                <a:sym typeface="Londrina Shad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ndrina Shadow"/>
              <a:buNone/>
              <a:defRPr sz="2800" b="1" i="0" u="none" strike="noStrike" cap="none">
                <a:solidFill>
                  <a:schemeClr val="dk1"/>
                </a:solidFill>
                <a:latin typeface="Londrina Shadow"/>
                <a:ea typeface="Londrina Shadow"/>
                <a:cs typeface="Londrina Shadow"/>
                <a:sym typeface="Londrina Shad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ndrina Shadow"/>
              <a:buNone/>
              <a:defRPr sz="2800" b="1" i="0" u="none" strike="noStrike" cap="none">
                <a:solidFill>
                  <a:schemeClr val="dk1"/>
                </a:solidFill>
                <a:latin typeface="Londrina Shadow"/>
                <a:ea typeface="Londrina Shadow"/>
                <a:cs typeface="Londrina Shadow"/>
                <a:sym typeface="Londrina Shad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ndrina Shadow"/>
              <a:buNone/>
              <a:defRPr sz="2800" b="1" i="0" u="none" strike="noStrike" cap="none">
                <a:solidFill>
                  <a:schemeClr val="dk1"/>
                </a:solidFill>
                <a:latin typeface="Londrina Shadow"/>
                <a:ea typeface="Londrina Shadow"/>
                <a:cs typeface="Londrina Shadow"/>
                <a:sym typeface="Londrina Shad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ndrina Shadow"/>
              <a:buNone/>
              <a:defRPr sz="2800" b="1" i="0" u="none" strike="noStrike" cap="none">
                <a:solidFill>
                  <a:schemeClr val="dk1"/>
                </a:solidFill>
                <a:latin typeface="Londrina Shadow"/>
                <a:ea typeface="Londrina Shadow"/>
                <a:cs typeface="Londrina Shadow"/>
                <a:sym typeface="Londrina Shad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ndrina Shadow"/>
              <a:buNone/>
              <a:defRPr sz="2800" b="1" i="0" u="none" strike="noStrike" cap="none">
                <a:solidFill>
                  <a:schemeClr val="dk1"/>
                </a:solidFill>
                <a:latin typeface="Londrina Shadow"/>
                <a:ea typeface="Londrina Shadow"/>
                <a:cs typeface="Londrina Shadow"/>
                <a:sym typeface="Londrina Shad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ndrina Shadow"/>
              <a:buNone/>
              <a:defRPr sz="2800" b="1" i="0" u="none" strike="noStrike" cap="none">
                <a:solidFill>
                  <a:schemeClr val="dk1"/>
                </a:solidFill>
                <a:latin typeface="Londrina Shadow"/>
                <a:ea typeface="Londrina Shadow"/>
                <a:cs typeface="Londrina Shadow"/>
                <a:sym typeface="Londrina Shadow"/>
              </a:defRPr>
            </a:lvl9pPr>
          </a:lstStyle>
          <a:p>
            <a:pPr lvl="0" defTabSz="914400">
              <a:buClr>
                <a:srgbClr val="1E1E1C"/>
              </a:buClr>
            </a:pPr>
            <a:r>
              <a:rPr lang="en-US" sz="3600" b="0" kern="0" dirty="0">
                <a:solidFill>
                  <a:srgbClr val="1E1E1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Try the </a:t>
            </a:r>
            <a:r>
              <a:rPr lang="en-US" sz="3600" kern="0" dirty="0">
                <a:solidFill>
                  <a:srgbClr val="1E1E1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Driver Drowsiness Detection</a:t>
            </a:r>
          </a:p>
          <a:p>
            <a:pPr lvl="0" defTabSz="914400">
              <a:buClr>
                <a:srgbClr val="1E1E1C"/>
              </a:buClr>
            </a:pPr>
            <a:r>
              <a:rPr lang="en-US" sz="1800" b="0" kern="0" dirty="0">
                <a:solidFill>
                  <a:srgbClr val="1E1E1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even if you don't realize that you're tired</a:t>
            </a:r>
          </a:p>
        </p:txBody>
      </p:sp>
      <p:sp>
        <p:nvSpPr>
          <p:cNvPr id="11" name="Google Shape;1055;p40">
            <a:extLst>
              <a:ext uri="{FF2B5EF4-FFF2-40B4-BE49-F238E27FC236}">
                <a16:creationId xmlns:a16="http://schemas.microsoft.com/office/drawing/2014/main" id="{76F028D0-8653-4950-AF27-3D2571CE0C1F}"/>
              </a:ext>
            </a:extLst>
          </p:cNvPr>
          <p:cNvSpPr txBox="1">
            <a:spLocks/>
          </p:cNvSpPr>
          <p:nvPr/>
        </p:nvSpPr>
        <p:spPr>
          <a:xfrm>
            <a:off x="648000" y="2021180"/>
            <a:ext cx="7675432" cy="13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defTabSz="914400">
              <a:buClr>
                <a:srgbClr val="1E1E1C"/>
              </a:buClr>
            </a:pPr>
            <a:r>
              <a:rPr lang="de-DE" sz="3600" kern="0" dirty="0" err="1">
                <a:solidFill>
                  <a:srgbClr val="1E1E1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Tired</a:t>
            </a:r>
            <a:r>
              <a:rPr lang="de-DE" sz="3600" kern="0" dirty="0">
                <a:solidFill>
                  <a:srgbClr val="1E1E1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e-DE" sz="3600" kern="0" dirty="0" err="1">
                <a:solidFill>
                  <a:srgbClr val="1E1E1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while</a:t>
            </a:r>
            <a:r>
              <a:rPr lang="de-DE" sz="3600" kern="0" dirty="0">
                <a:solidFill>
                  <a:srgbClr val="1E1E1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e-DE" sz="3600" kern="0" dirty="0" err="1">
                <a:solidFill>
                  <a:srgbClr val="1E1E1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driving</a:t>
            </a:r>
            <a:r>
              <a:rPr lang="de-DE" sz="3600" kern="0" dirty="0">
                <a:solidFill>
                  <a:srgbClr val="1E1E1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?</a:t>
            </a:r>
          </a:p>
        </p:txBody>
      </p:sp>
      <p:sp>
        <p:nvSpPr>
          <p:cNvPr id="12" name="Google Shape;1056;p40">
            <a:extLst>
              <a:ext uri="{FF2B5EF4-FFF2-40B4-BE49-F238E27FC236}">
                <a16:creationId xmlns:a16="http://schemas.microsoft.com/office/drawing/2014/main" id="{CC1CE87D-81F4-4CA2-AE63-DA9FD210FEE4}"/>
              </a:ext>
            </a:extLst>
          </p:cNvPr>
          <p:cNvSpPr/>
          <p:nvPr/>
        </p:nvSpPr>
        <p:spPr>
          <a:xfrm rot="7917476" flipH="1">
            <a:off x="3458681" y="2494292"/>
            <a:ext cx="2226644" cy="2317220"/>
          </a:xfrm>
          <a:custGeom>
            <a:avLst/>
            <a:gdLst/>
            <a:ahLst/>
            <a:cxnLst/>
            <a:rect l="l" t="t" r="r" b="b"/>
            <a:pathLst>
              <a:path w="17061" h="19814" fill="none" extrusionOk="0">
                <a:moveTo>
                  <a:pt x="0" y="19699"/>
                </a:moveTo>
                <a:cubicBezTo>
                  <a:pt x="1138" y="19813"/>
                  <a:pt x="2139" y="18903"/>
                  <a:pt x="2730" y="17925"/>
                </a:cubicBezTo>
                <a:cubicBezTo>
                  <a:pt x="3322" y="16947"/>
                  <a:pt x="3708" y="15832"/>
                  <a:pt x="4527" y="15036"/>
                </a:cubicBezTo>
                <a:cubicBezTo>
                  <a:pt x="5596" y="13990"/>
                  <a:pt x="7257" y="13649"/>
                  <a:pt x="8144" y="12443"/>
                </a:cubicBezTo>
                <a:cubicBezTo>
                  <a:pt x="9031" y="11260"/>
                  <a:pt x="8872" y="9668"/>
                  <a:pt x="9577" y="8394"/>
                </a:cubicBezTo>
                <a:cubicBezTo>
                  <a:pt x="10191" y="7279"/>
                  <a:pt x="11329" y="6597"/>
                  <a:pt x="12352" y="5823"/>
                </a:cubicBezTo>
                <a:cubicBezTo>
                  <a:pt x="14354" y="4277"/>
                  <a:pt x="15969" y="2275"/>
                  <a:pt x="17061" y="0"/>
                </a:cubicBezTo>
              </a:path>
            </a:pathLst>
          </a:custGeom>
          <a:solidFill>
            <a:srgbClr val="D7C09E"/>
          </a:solidFill>
          <a:ln w="76200" cap="rnd" cmpd="sng">
            <a:solidFill>
              <a:srgbClr val="D7C0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323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037;p37">
            <a:extLst>
              <a:ext uri="{FF2B5EF4-FFF2-40B4-BE49-F238E27FC236}">
                <a16:creationId xmlns:a16="http://schemas.microsoft.com/office/drawing/2014/main" id="{AA0C329F-3F4E-4C31-B7E0-6E4E1D255497}"/>
              </a:ext>
            </a:extLst>
          </p:cNvPr>
          <p:cNvSpPr txBox="1">
            <a:spLocks/>
          </p:cNvSpPr>
          <p:nvPr/>
        </p:nvSpPr>
        <p:spPr>
          <a:xfrm>
            <a:off x="5480387" y="2535668"/>
            <a:ext cx="2351700" cy="106492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The system analyze how long the car driver blinks.</a:t>
            </a:r>
          </a:p>
        </p:txBody>
      </p:sp>
      <p:sp>
        <p:nvSpPr>
          <p:cNvPr id="72" name="Google Shape;1037;p37">
            <a:extLst>
              <a:ext uri="{FF2B5EF4-FFF2-40B4-BE49-F238E27FC236}">
                <a16:creationId xmlns:a16="http://schemas.microsoft.com/office/drawing/2014/main" id="{EC298116-E707-4EFF-A986-349F248106EC}"/>
              </a:ext>
            </a:extLst>
          </p:cNvPr>
          <p:cNvSpPr txBox="1">
            <a:spLocks/>
          </p:cNvSpPr>
          <p:nvPr/>
        </p:nvSpPr>
        <p:spPr>
          <a:xfrm>
            <a:off x="5497103" y="4237229"/>
            <a:ext cx="2351700" cy="106492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The system warns the car driver by playing a sound, if the blink time is too long.</a:t>
            </a:r>
          </a:p>
        </p:txBody>
      </p:sp>
      <p:sp>
        <p:nvSpPr>
          <p:cNvPr id="127" name="Google Shape;1036;p37">
            <a:extLst>
              <a:ext uri="{FF2B5EF4-FFF2-40B4-BE49-F238E27FC236}">
                <a16:creationId xmlns:a16="http://schemas.microsoft.com/office/drawing/2014/main" id="{AAFF48EC-6A13-4BD4-90D5-BD3A76CA5967}"/>
              </a:ext>
            </a:extLst>
          </p:cNvPr>
          <p:cNvSpPr txBox="1">
            <a:spLocks/>
          </p:cNvSpPr>
          <p:nvPr/>
        </p:nvSpPr>
        <p:spPr>
          <a:xfrm>
            <a:off x="5486458" y="2217554"/>
            <a:ext cx="2351700" cy="425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7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/>
              <a:t>BLINKTIME</a:t>
            </a:r>
          </a:p>
        </p:txBody>
      </p:sp>
      <p:sp>
        <p:nvSpPr>
          <p:cNvPr id="61" name="Google Shape;1036;p37">
            <a:extLst>
              <a:ext uri="{FF2B5EF4-FFF2-40B4-BE49-F238E27FC236}">
                <a16:creationId xmlns:a16="http://schemas.microsoft.com/office/drawing/2014/main" id="{E0193218-4C12-4ED8-893B-55D9B7A3E289}"/>
              </a:ext>
            </a:extLst>
          </p:cNvPr>
          <p:cNvSpPr txBox="1">
            <a:spLocks/>
          </p:cNvSpPr>
          <p:nvPr/>
        </p:nvSpPr>
        <p:spPr>
          <a:xfrm>
            <a:off x="5486458" y="3918709"/>
            <a:ext cx="2351700" cy="425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7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/>
              <a:t>WARNING</a:t>
            </a:r>
          </a:p>
        </p:txBody>
      </p:sp>
      <p:grpSp>
        <p:nvGrpSpPr>
          <p:cNvPr id="120" name="Google Shape;9850;p55">
            <a:extLst>
              <a:ext uri="{FF2B5EF4-FFF2-40B4-BE49-F238E27FC236}">
                <a16:creationId xmlns:a16="http://schemas.microsoft.com/office/drawing/2014/main" id="{CDE41315-FBE7-4D74-8613-A579C6F9A9DA}"/>
              </a:ext>
            </a:extLst>
          </p:cNvPr>
          <p:cNvGrpSpPr/>
          <p:nvPr/>
        </p:nvGrpSpPr>
        <p:grpSpPr>
          <a:xfrm>
            <a:off x="4905489" y="4333591"/>
            <a:ext cx="542533" cy="433468"/>
            <a:chOff x="3049653" y="2321468"/>
            <a:chExt cx="362991" cy="290018"/>
          </a:xfrm>
          <a:solidFill>
            <a:schemeClr val="tx1"/>
          </a:solidFill>
        </p:grpSpPr>
        <p:sp>
          <p:nvSpPr>
            <p:cNvPr id="121" name="Google Shape;9851;p55">
              <a:extLst>
                <a:ext uri="{FF2B5EF4-FFF2-40B4-BE49-F238E27FC236}">
                  <a16:creationId xmlns:a16="http://schemas.microsoft.com/office/drawing/2014/main" id="{3C387690-10EF-4860-B9B4-F3EC9B885C68}"/>
                </a:ext>
              </a:extLst>
            </p:cNvPr>
            <p:cNvSpPr/>
            <p:nvPr/>
          </p:nvSpPr>
          <p:spPr>
            <a:xfrm>
              <a:off x="3280290" y="2429690"/>
              <a:ext cx="29913" cy="73957"/>
            </a:xfrm>
            <a:custGeom>
              <a:avLst/>
              <a:gdLst/>
              <a:ahLst/>
              <a:cxnLst/>
              <a:rect l="l" t="t" r="r" b="b"/>
              <a:pathLst>
                <a:path w="942" h="2329" extrusionOk="0">
                  <a:moveTo>
                    <a:pt x="200" y="1"/>
                  </a:moveTo>
                  <a:cubicBezTo>
                    <a:pt x="158" y="1"/>
                    <a:pt x="114" y="16"/>
                    <a:pt x="72" y="45"/>
                  </a:cubicBezTo>
                  <a:cubicBezTo>
                    <a:pt x="13" y="93"/>
                    <a:pt x="13" y="200"/>
                    <a:pt x="72" y="283"/>
                  </a:cubicBezTo>
                  <a:cubicBezTo>
                    <a:pt x="572" y="772"/>
                    <a:pt x="572" y="1569"/>
                    <a:pt x="72" y="2046"/>
                  </a:cubicBezTo>
                  <a:cubicBezTo>
                    <a:pt x="1" y="2129"/>
                    <a:pt x="1" y="2224"/>
                    <a:pt x="72" y="2284"/>
                  </a:cubicBezTo>
                  <a:cubicBezTo>
                    <a:pt x="102" y="2313"/>
                    <a:pt x="144" y="2328"/>
                    <a:pt x="187" y="2328"/>
                  </a:cubicBezTo>
                  <a:cubicBezTo>
                    <a:pt x="230" y="2328"/>
                    <a:pt x="275" y="2313"/>
                    <a:pt x="310" y="2284"/>
                  </a:cubicBezTo>
                  <a:cubicBezTo>
                    <a:pt x="941" y="1665"/>
                    <a:pt x="941" y="664"/>
                    <a:pt x="310" y="45"/>
                  </a:cubicBezTo>
                  <a:cubicBezTo>
                    <a:pt x="280" y="16"/>
                    <a:pt x="242" y="1"/>
                    <a:pt x="2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" name="Google Shape;9852;p55">
              <a:extLst>
                <a:ext uri="{FF2B5EF4-FFF2-40B4-BE49-F238E27FC236}">
                  <a16:creationId xmlns:a16="http://schemas.microsoft.com/office/drawing/2014/main" id="{19FEBAB3-2A7D-4FC2-A08E-2F5F2C2FD1B2}"/>
                </a:ext>
              </a:extLst>
            </p:cNvPr>
            <p:cNvSpPr/>
            <p:nvPr/>
          </p:nvSpPr>
          <p:spPr>
            <a:xfrm>
              <a:off x="3317729" y="2392250"/>
              <a:ext cx="49570" cy="148836"/>
            </a:xfrm>
            <a:custGeom>
              <a:avLst/>
              <a:gdLst/>
              <a:ahLst/>
              <a:cxnLst/>
              <a:rect l="l" t="t" r="r" b="b"/>
              <a:pathLst>
                <a:path w="1561" h="4687" extrusionOk="0">
                  <a:moveTo>
                    <a:pt x="183" y="1"/>
                  </a:moveTo>
                  <a:cubicBezTo>
                    <a:pt x="140" y="1"/>
                    <a:pt x="96" y="16"/>
                    <a:pt x="60" y="46"/>
                  </a:cubicBezTo>
                  <a:cubicBezTo>
                    <a:pt x="0" y="105"/>
                    <a:pt x="0" y="212"/>
                    <a:pt x="60" y="284"/>
                  </a:cubicBezTo>
                  <a:cubicBezTo>
                    <a:pt x="1191" y="1415"/>
                    <a:pt x="1191" y="3272"/>
                    <a:pt x="60" y="4403"/>
                  </a:cubicBezTo>
                  <a:cubicBezTo>
                    <a:pt x="0" y="4475"/>
                    <a:pt x="0" y="4582"/>
                    <a:pt x="60" y="4641"/>
                  </a:cubicBezTo>
                  <a:cubicBezTo>
                    <a:pt x="90" y="4671"/>
                    <a:pt x="131" y="4686"/>
                    <a:pt x="175" y="4686"/>
                  </a:cubicBezTo>
                  <a:cubicBezTo>
                    <a:pt x="218" y="4686"/>
                    <a:pt x="262" y="4671"/>
                    <a:pt x="298" y="4641"/>
                  </a:cubicBezTo>
                  <a:cubicBezTo>
                    <a:pt x="1560" y="3379"/>
                    <a:pt x="1560" y="1308"/>
                    <a:pt x="298" y="46"/>
                  </a:cubicBezTo>
                  <a:cubicBezTo>
                    <a:pt x="268" y="16"/>
                    <a:pt x="227" y="1"/>
                    <a:pt x="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" name="Google Shape;9853;p55">
              <a:extLst>
                <a:ext uri="{FF2B5EF4-FFF2-40B4-BE49-F238E27FC236}">
                  <a16:creationId xmlns:a16="http://schemas.microsoft.com/office/drawing/2014/main" id="{BC54CD41-4101-45C3-9A11-EDF7F305A3C0}"/>
                </a:ext>
              </a:extLst>
            </p:cNvPr>
            <p:cNvSpPr/>
            <p:nvPr/>
          </p:nvSpPr>
          <p:spPr>
            <a:xfrm>
              <a:off x="3354406" y="2355954"/>
              <a:ext cx="58239" cy="222317"/>
            </a:xfrm>
            <a:custGeom>
              <a:avLst/>
              <a:gdLst/>
              <a:ahLst/>
              <a:cxnLst/>
              <a:rect l="l" t="t" r="r" b="b"/>
              <a:pathLst>
                <a:path w="1834" h="7001" extrusionOk="0">
                  <a:moveTo>
                    <a:pt x="174" y="1"/>
                  </a:moveTo>
                  <a:cubicBezTo>
                    <a:pt x="131" y="1"/>
                    <a:pt x="90" y="16"/>
                    <a:pt x="60" y="46"/>
                  </a:cubicBezTo>
                  <a:cubicBezTo>
                    <a:pt x="0" y="105"/>
                    <a:pt x="0" y="200"/>
                    <a:pt x="60" y="284"/>
                  </a:cubicBezTo>
                  <a:cubicBezTo>
                    <a:pt x="1834" y="2046"/>
                    <a:pt x="1834" y="4939"/>
                    <a:pt x="60" y="6713"/>
                  </a:cubicBezTo>
                  <a:cubicBezTo>
                    <a:pt x="0" y="6773"/>
                    <a:pt x="0" y="6868"/>
                    <a:pt x="60" y="6951"/>
                  </a:cubicBezTo>
                  <a:cubicBezTo>
                    <a:pt x="88" y="6985"/>
                    <a:pt x="128" y="7000"/>
                    <a:pt x="169" y="7000"/>
                  </a:cubicBezTo>
                  <a:cubicBezTo>
                    <a:pt x="214" y="7000"/>
                    <a:pt x="261" y="6982"/>
                    <a:pt x="298" y="6951"/>
                  </a:cubicBezTo>
                  <a:cubicBezTo>
                    <a:pt x="1227" y="6023"/>
                    <a:pt x="1727" y="4808"/>
                    <a:pt x="1727" y="3498"/>
                  </a:cubicBezTo>
                  <a:cubicBezTo>
                    <a:pt x="1727" y="2189"/>
                    <a:pt x="1227" y="962"/>
                    <a:pt x="298" y="46"/>
                  </a:cubicBezTo>
                  <a:cubicBezTo>
                    <a:pt x="262" y="16"/>
                    <a:pt x="218" y="1"/>
                    <a:pt x="1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4" name="Google Shape;9854;p55">
              <a:extLst>
                <a:ext uri="{FF2B5EF4-FFF2-40B4-BE49-F238E27FC236}">
                  <a16:creationId xmlns:a16="http://schemas.microsoft.com/office/drawing/2014/main" id="{2E9E9176-9679-4EDF-8345-50B0C9D277D8}"/>
                </a:ext>
              </a:extLst>
            </p:cNvPr>
            <p:cNvSpPr/>
            <p:nvPr/>
          </p:nvSpPr>
          <p:spPr>
            <a:xfrm>
              <a:off x="3049653" y="2321468"/>
              <a:ext cx="210250" cy="290018"/>
            </a:xfrm>
            <a:custGeom>
              <a:avLst/>
              <a:gdLst/>
              <a:ahLst/>
              <a:cxnLst/>
              <a:rect l="l" t="t" r="r" b="b"/>
              <a:pathLst>
                <a:path w="6621" h="9133" extrusionOk="0">
                  <a:moveTo>
                    <a:pt x="5216" y="1072"/>
                  </a:moveTo>
                  <a:lnTo>
                    <a:pt x="5216" y="8097"/>
                  </a:lnTo>
                  <a:cubicBezTo>
                    <a:pt x="4156" y="7751"/>
                    <a:pt x="3287" y="7037"/>
                    <a:pt x="2739" y="6061"/>
                  </a:cubicBezTo>
                  <a:lnTo>
                    <a:pt x="2739" y="3084"/>
                  </a:lnTo>
                  <a:cubicBezTo>
                    <a:pt x="3275" y="2120"/>
                    <a:pt x="4156" y="1405"/>
                    <a:pt x="5216" y="1072"/>
                  </a:cubicBezTo>
                  <a:close/>
                  <a:moveTo>
                    <a:pt x="5716" y="0"/>
                  </a:moveTo>
                  <a:cubicBezTo>
                    <a:pt x="5430" y="0"/>
                    <a:pt x="5216" y="215"/>
                    <a:pt x="5216" y="501"/>
                  </a:cubicBezTo>
                  <a:lnTo>
                    <a:pt x="5216" y="691"/>
                  </a:lnTo>
                  <a:cubicBezTo>
                    <a:pt x="4049" y="1048"/>
                    <a:pt x="3096" y="1810"/>
                    <a:pt x="2489" y="2858"/>
                  </a:cubicBezTo>
                  <a:lnTo>
                    <a:pt x="1227" y="2858"/>
                  </a:lnTo>
                  <a:cubicBezTo>
                    <a:pt x="549" y="2858"/>
                    <a:pt x="13" y="3394"/>
                    <a:pt x="13" y="4061"/>
                  </a:cubicBezTo>
                  <a:lnTo>
                    <a:pt x="13" y="5037"/>
                  </a:lnTo>
                  <a:cubicBezTo>
                    <a:pt x="1" y="5692"/>
                    <a:pt x="489" y="6227"/>
                    <a:pt x="1120" y="6275"/>
                  </a:cubicBezTo>
                  <a:cubicBezTo>
                    <a:pt x="1203" y="6275"/>
                    <a:pt x="1287" y="6216"/>
                    <a:pt x="1299" y="6132"/>
                  </a:cubicBezTo>
                  <a:cubicBezTo>
                    <a:pt x="1299" y="6037"/>
                    <a:pt x="1239" y="5966"/>
                    <a:pt x="1144" y="5954"/>
                  </a:cubicBezTo>
                  <a:cubicBezTo>
                    <a:pt x="703" y="5918"/>
                    <a:pt x="346" y="5537"/>
                    <a:pt x="346" y="5073"/>
                  </a:cubicBezTo>
                  <a:lnTo>
                    <a:pt x="346" y="4084"/>
                  </a:lnTo>
                  <a:cubicBezTo>
                    <a:pt x="346" y="3608"/>
                    <a:pt x="727" y="3215"/>
                    <a:pt x="1227" y="3215"/>
                  </a:cubicBezTo>
                  <a:lnTo>
                    <a:pt x="2418" y="3215"/>
                  </a:lnTo>
                  <a:lnTo>
                    <a:pt x="2418" y="5954"/>
                  </a:lnTo>
                  <a:lnTo>
                    <a:pt x="1918" y="5954"/>
                  </a:lnTo>
                  <a:cubicBezTo>
                    <a:pt x="1834" y="5954"/>
                    <a:pt x="1763" y="6025"/>
                    <a:pt x="1763" y="6108"/>
                  </a:cubicBezTo>
                  <a:cubicBezTo>
                    <a:pt x="1763" y="6204"/>
                    <a:pt x="1834" y="6275"/>
                    <a:pt x="1918" y="6275"/>
                  </a:cubicBezTo>
                  <a:lnTo>
                    <a:pt x="2489" y="6275"/>
                  </a:lnTo>
                  <a:cubicBezTo>
                    <a:pt x="3096" y="7323"/>
                    <a:pt x="4049" y="8097"/>
                    <a:pt x="5216" y="8430"/>
                  </a:cubicBezTo>
                  <a:lnTo>
                    <a:pt x="5216" y="8633"/>
                  </a:lnTo>
                  <a:cubicBezTo>
                    <a:pt x="5216" y="8906"/>
                    <a:pt x="5430" y="9133"/>
                    <a:pt x="5716" y="9133"/>
                  </a:cubicBezTo>
                  <a:lnTo>
                    <a:pt x="6121" y="9133"/>
                  </a:lnTo>
                  <a:cubicBezTo>
                    <a:pt x="6406" y="9133"/>
                    <a:pt x="6621" y="8906"/>
                    <a:pt x="6621" y="8633"/>
                  </a:cubicBezTo>
                  <a:lnTo>
                    <a:pt x="6621" y="4953"/>
                  </a:lnTo>
                  <a:cubicBezTo>
                    <a:pt x="6621" y="4858"/>
                    <a:pt x="6549" y="4787"/>
                    <a:pt x="6466" y="4787"/>
                  </a:cubicBezTo>
                  <a:cubicBezTo>
                    <a:pt x="6371" y="4787"/>
                    <a:pt x="6299" y="4858"/>
                    <a:pt x="6299" y="4953"/>
                  </a:cubicBezTo>
                  <a:lnTo>
                    <a:pt x="6299" y="8633"/>
                  </a:lnTo>
                  <a:cubicBezTo>
                    <a:pt x="6299" y="8728"/>
                    <a:pt x="6228" y="8811"/>
                    <a:pt x="6121" y="8811"/>
                  </a:cubicBezTo>
                  <a:lnTo>
                    <a:pt x="5716" y="8811"/>
                  </a:lnTo>
                  <a:cubicBezTo>
                    <a:pt x="5609" y="8811"/>
                    <a:pt x="5537" y="8728"/>
                    <a:pt x="5537" y="8633"/>
                  </a:cubicBezTo>
                  <a:lnTo>
                    <a:pt x="5537" y="501"/>
                  </a:lnTo>
                  <a:cubicBezTo>
                    <a:pt x="5537" y="393"/>
                    <a:pt x="5609" y="322"/>
                    <a:pt x="5716" y="322"/>
                  </a:cubicBezTo>
                  <a:lnTo>
                    <a:pt x="6121" y="322"/>
                  </a:lnTo>
                  <a:cubicBezTo>
                    <a:pt x="6228" y="322"/>
                    <a:pt x="6299" y="393"/>
                    <a:pt x="6299" y="501"/>
                  </a:cubicBezTo>
                  <a:lnTo>
                    <a:pt x="6299" y="4180"/>
                  </a:lnTo>
                  <a:cubicBezTo>
                    <a:pt x="6299" y="4263"/>
                    <a:pt x="6371" y="4346"/>
                    <a:pt x="6466" y="4346"/>
                  </a:cubicBezTo>
                  <a:cubicBezTo>
                    <a:pt x="6549" y="4346"/>
                    <a:pt x="6621" y="4263"/>
                    <a:pt x="6621" y="4180"/>
                  </a:cubicBezTo>
                  <a:lnTo>
                    <a:pt x="6621" y="501"/>
                  </a:lnTo>
                  <a:cubicBezTo>
                    <a:pt x="6621" y="215"/>
                    <a:pt x="6406" y="0"/>
                    <a:pt x="61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C40F3D8-31CB-4FA2-B36F-AE625F8C0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Main </a:t>
            </a: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27E530-2D0E-4C83-8C14-E0FED823306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05.05.2020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CEF0DD-CFD1-43F0-87EA-1AFA9D3B4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4</a:t>
            </a:fld>
            <a:endParaRPr lang="de-DE" dirty="0"/>
          </a:p>
        </p:txBody>
      </p:sp>
      <p:grpSp>
        <p:nvGrpSpPr>
          <p:cNvPr id="62" name="Google Shape;9972;p55">
            <a:extLst>
              <a:ext uri="{FF2B5EF4-FFF2-40B4-BE49-F238E27FC236}">
                <a16:creationId xmlns:a16="http://schemas.microsoft.com/office/drawing/2014/main" id="{3D467D09-C46F-41B5-A1A7-94F5989E8FAF}"/>
              </a:ext>
            </a:extLst>
          </p:cNvPr>
          <p:cNvGrpSpPr/>
          <p:nvPr/>
        </p:nvGrpSpPr>
        <p:grpSpPr>
          <a:xfrm>
            <a:off x="3525131" y="2606584"/>
            <a:ext cx="375826" cy="502015"/>
            <a:chOff x="7530697" y="2790299"/>
            <a:chExt cx="244291" cy="326314"/>
          </a:xfrm>
          <a:solidFill>
            <a:schemeClr val="tx1"/>
          </a:solidFill>
        </p:grpSpPr>
        <p:sp>
          <p:nvSpPr>
            <p:cNvPr id="63" name="Google Shape;9973;p55">
              <a:extLst>
                <a:ext uri="{FF2B5EF4-FFF2-40B4-BE49-F238E27FC236}">
                  <a16:creationId xmlns:a16="http://schemas.microsoft.com/office/drawing/2014/main" id="{C674A9FB-8D5F-4CCC-BBBB-27FBDF874ABD}"/>
                </a:ext>
              </a:extLst>
            </p:cNvPr>
            <p:cNvSpPr/>
            <p:nvPr/>
          </p:nvSpPr>
          <p:spPr>
            <a:xfrm>
              <a:off x="7616911" y="2907507"/>
              <a:ext cx="9463" cy="14385"/>
            </a:xfrm>
            <a:custGeom>
              <a:avLst/>
              <a:gdLst/>
              <a:ahLst/>
              <a:cxnLst/>
              <a:rect l="l" t="t" r="r" b="b"/>
              <a:pathLst>
                <a:path w="298" h="453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lnTo>
                    <a:pt x="0" y="310"/>
                  </a:lnTo>
                  <a:cubicBezTo>
                    <a:pt x="0" y="393"/>
                    <a:pt x="72" y="453"/>
                    <a:pt x="155" y="453"/>
                  </a:cubicBezTo>
                  <a:cubicBezTo>
                    <a:pt x="227" y="453"/>
                    <a:pt x="298" y="381"/>
                    <a:pt x="298" y="310"/>
                  </a:cubicBezTo>
                  <a:lnTo>
                    <a:pt x="298" y="143"/>
                  </a:ln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" name="Google Shape;9974;p55">
              <a:extLst>
                <a:ext uri="{FF2B5EF4-FFF2-40B4-BE49-F238E27FC236}">
                  <a16:creationId xmlns:a16="http://schemas.microsoft.com/office/drawing/2014/main" id="{EE9697E0-98A9-45B5-93FF-CE74B5A3B6D8}"/>
                </a:ext>
              </a:extLst>
            </p:cNvPr>
            <p:cNvSpPr/>
            <p:nvPr/>
          </p:nvSpPr>
          <p:spPr>
            <a:xfrm>
              <a:off x="7678548" y="2907507"/>
              <a:ext cx="9463" cy="14385"/>
            </a:xfrm>
            <a:custGeom>
              <a:avLst/>
              <a:gdLst/>
              <a:ahLst/>
              <a:cxnLst/>
              <a:rect l="l" t="t" r="r" b="b"/>
              <a:pathLst>
                <a:path w="298" h="453" extrusionOk="0">
                  <a:moveTo>
                    <a:pt x="143" y="0"/>
                  </a:moveTo>
                  <a:cubicBezTo>
                    <a:pt x="60" y="0"/>
                    <a:pt x="0" y="72"/>
                    <a:pt x="0" y="143"/>
                  </a:cubicBezTo>
                  <a:lnTo>
                    <a:pt x="0" y="310"/>
                  </a:lnTo>
                  <a:cubicBezTo>
                    <a:pt x="0" y="393"/>
                    <a:pt x="72" y="453"/>
                    <a:pt x="143" y="453"/>
                  </a:cubicBezTo>
                  <a:cubicBezTo>
                    <a:pt x="214" y="453"/>
                    <a:pt x="298" y="381"/>
                    <a:pt x="298" y="310"/>
                  </a:cubicBezTo>
                  <a:lnTo>
                    <a:pt x="298" y="143"/>
                  </a:lnTo>
                  <a:cubicBezTo>
                    <a:pt x="298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" name="Google Shape;9975;p55">
              <a:extLst>
                <a:ext uri="{FF2B5EF4-FFF2-40B4-BE49-F238E27FC236}">
                  <a16:creationId xmlns:a16="http://schemas.microsoft.com/office/drawing/2014/main" id="{59219538-DCBA-47AF-B783-1217845459FE}"/>
                </a:ext>
              </a:extLst>
            </p:cNvPr>
            <p:cNvSpPr/>
            <p:nvPr/>
          </p:nvSpPr>
          <p:spPr>
            <a:xfrm>
              <a:off x="7632408" y="2943136"/>
              <a:ext cx="40869" cy="14671"/>
            </a:xfrm>
            <a:custGeom>
              <a:avLst/>
              <a:gdLst/>
              <a:ahLst/>
              <a:cxnLst/>
              <a:rect l="l" t="t" r="r" b="b"/>
              <a:pathLst>
                <a:path w="1287" h="462" extrusionOk="0">
                  <a:moveTo>
                    <a:pt x="167" y="0"/>
                  </a:moveTo>
                  <a:cubicBezTo>
                    <a:pt x="129" y="0"/>
                    <a:pt x="90" y="15"/>
                    <a:pt x="60" y="45"/>
                  </a:cubicBezTo>
                  <a:cubicBezTo>
                    <a:pt x="1" y="104"/>
                    <a:pt x="1" y="200"/>
                    <a:pt x="60" y="259"/>
                  </a:cubicBezTo>
                  <a:cubicBezTo>
                    <a:pt x="203" y="390"/>
                    <a:pt x="417" y="462"/>
                    <a:pt x="655" y="462"/>
                  </a:cubicBezTo>
                  <a:cubicBezTo>
                    <a:pt x="893" y="462"/>
                    <a:pt x="1120" y="390"/>
                    <a:pt x="1251" y="259"/>
                  </a:cubicBezTo>
                  <a:cubicBezTo>
                    <a:pt x="1286" y="212"/>
                    <a:pt x="1286" y="104"/>
                    <a:pt x="1227" y="45"/>
                  </a:cubicBezTo>
                  <a:cubicBezTo>
                    <a:pt x="1197" y="15"/>
                    <a:pt x="1158" y="0"/>
                    <a:pt x="1120" y="0"/>
                  </a:cubicBezTo>
                  <a:cubicBezTo>
                    <a:pt x="1081" y="0"/>
                    <a:pt x="1042" y="15"/>
                    <a:pt x="1013" y="45"/>
                  </a:cubicBezTo>
                  <a:cubicBezTo>
                    <a:pt x="953" y="104"/>
                    <a:pt x="822" y="164"/>
                    <a:pt x="643" y="164"/>
                  </a:cubicBezTo>
                  <a:cubicBezTo>
                    <a:pt x="465" y="164"/>
                    <a:pt x="322" y="104"/>
                    <a:pt x="274" y="45"/>
                  </a:cubicBezTo>
                  <a:cubicBezTo>
                    <a:pt x="245" y="15"/>
                    <a:pt x="206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6" name="Google Shape;9976;p55">
              <a:extLst>
                <a:ext uri="{FF2B5EF4-FFF2-40B4-BE49-F238E27FC236}">
                  <a16:creationId xmlns:a16="http://schemas.microsoft.com/office/drawing/2014/main" id="{19264E78-4C86-4057-8AFD-DF3B60A62D16}"/>
                </a:ext>
              </a:extLst>
            </p:cNvPr>
            <p:cNvSpPr/>
            <p:nvPr/>
          </p:nvSpPr>
          <p:spPr>
            <a:xfrm>
              <a:off x="7530697" y="2790299"/>
              <a:ext cx="244291" cy="326314"/>
            </a:xfrm>
            <a:custGeom>
              <a:avLst/>
              <a:gdLst/>
              <a:ahLst/>
              <a:cxnLst/>
              <a:rect l="l" t="t" r="r" b="b"/>
              <a:pathLst>
                <a:path w="7693" h="10276" extrusionOk="0">
                  <a:moveTo>
                    <a:pt x="3846" y="298"/>
                  </a:moveTo>
                  <a:cubicBezTo>
                    <a:pt x="5275" y="298"/>
                    <a:pt x="6442" y="1453"/>
                    <a:pt x="6442" y="2882"/>
                  </a:cubicBezTo>
                  <a:lnTo>
                    <a:pt x="6442" y="4013"/>
                  </a:lnTo>
                  <a:cubicBezTo>
                    <a:pt x="6442" y="4846"/>
                    <a:pt x="6633" y="5489"/>
                    <a:pt x="6799" y="5870"/>
                  </a:cubicBezTo>
                  <a:cubicBezTo>
                    <a:pt x="6811" y="5918"/>
                    <a:pt x="6811" y="5965"/>
                    <a:pt x="6799" y="6001"/>
                  </a:cubicBezTo>
                  <a:cubicBezTo>
                    <a:pt x="6775" y="6049"/>
                    <a:pt x="6752" y="6084"/>
                    <a:pt x="6704" y="6096"/>
                  </a:cubicBezTo>
                  <a:cubicBezTo>
                    <a:pt x="6359" y="6227"/>
                    <a:pt x="5692" y="6489"/>
                    <a:pt x="4978" y="6632"/>
                  </a:cubicBezTo>
                  <a:lnTo>
                    <a:pt x="4978" y="6132"/>
                  </a:lnTo>
                  <a:cubicBezTo>
                    <a:pt x="5644" y="5739"/>
                    <a:pt x="6109" y="5013"/>
                    <a:pt x="6109" y="4179"/>
                  </a:cubicBezTo>
                  <a:lnTo>
                    <a:pt x="6109" y="3536"/>
                  </a:lnTo>
                  <a:cubicBezTo>
                    <a:pt x="6109" y="3108"/>
                    <a:pt x="5751" y="2751"/>
                    <a:pt x="5323" y="2751"/>
                  </a:cubicBezTo>
                  <a:lnTo>
                    <a:pt x="5073" y="2751"/>
                  </a:lnTo>
                  <a:lnTo>
                    <a:pt x="4311" y="1989"/>
                  </a:lnTo>
                  <a:cubicBezTo>
                    <a:pt x="4282" y="1960"/>
                    <a:pt x="4249" y="1944"/>
                    <a:pt x="4214" y="1944"/>
                  </a:cubicBezTo>
                  <a:cubicBezTo>
                    <a:pt x="4191" y="1944"/>
                    <a:pt x="4168" y="1951"/>
                    <a:pt x="4144" y="1965"/>
                  </a:cubicBezTo>
                  <a:cubicBezTo>
                    <a:pt x="4085" y="1989"/>
                    <a:pt x="4061" y="2036"/>
                    <a:pt x="4061" y="2096"/>
                  </a:cubicBezTo>
                  <a:lnTo>
                    <a:pt x="4061" y="2751"/>
                  </a:lnTo>
                  <a:lnTo>
                    <a:pt x="3239" y="2751"/>
                  </a:lnTo>
                  <a:cubicBezTo>
                    <a:pt x="3144" y="2751"/>
                    <a:pt x="3084" y="2822"/>
                    <a:pt x="3084" y="2893"/>
                  </a:cubicBezTo>
                  <a:cubicBezTo>
                    <a:pt x="3084" y="2965"/>
                    <a:pt x="3168" y="3048"/>
                    <a:pt x="3239" y="3048"/>
                  </a:cubicBezTo>
                  <a:lnTo>
                    <a:pt x="4204" y="3048"/>
                  </a:lnTo>
                  <a:cubicBezTo>
                    <a:pt x="4299" y="3048"/>
                    <a:pt x="4358" y="2965"/>
                    <a:pt x="4358" y="2893"/>
                  </a:cubicBezTo>
                  <a:lnTo>
                    <a:pt x="4358" y="2453"/>
                  </a:lnTo>
                  <a:lnTo>
                    <a:pt x="4906" y="3001"/>
                  </a:lnTo>
                  <a:cubicBezTo>
                    <a:pt x="4930" y="3024"/>
                    <a:pt x="4966" y="3048"/>
                    <a:pt x="5013" y="3048"/>
                  </a:cubicBezTo>
                  <a:lnTo>
                    <a:pt x="5335" y="3048"/>
                  </a:lnTo>
                  <a:cubicBezTo>
                    <a:pt x="5609" y="3048"/>
                    <a:pt x="5823" y="3263"/>
                    <a:pt x="5823" y="3536"/>
                  </a:cubicBezTo>
                  <a:lnTo>
                    <a:pt x="5823" y="4179"/>
                  </a:lnTo>
                  <a:cubicBezTo>
                    <a:pt x="5823" y="5251"/>
                    <a:pt x="4954" y="6132"/>
                    <a:pt x="3882" y="6132"/>
                  </a:cubicBezTo>
                  <a:cubicBezTo>
                    <a:pt x="2811" y="6132"/>
                    <a:pt x="1930" y="5251"/>
                    <a:pt x="1930" y="4179"/>
                  </a:cubicBezTo>
                  <a:lnTo>
                    <a:pt x="1930" y="3536"/>
                  </a:lnTo>
                  <a:cubicBezTo>
                    <a:pt x="1930" y="3263"/>
                    <a:pt x="2156" y="3048"/>
                    <a:pt x="2418" y="3048"/>
                  </a:cubicBezTo>
                  <a:lnTo>
                    <a:pt x="2584" y="3048"/>
                  </a:lnTo>
                  <a:cubicBezTo>
                    <a:pt x="2668" y="3048"/>
                    <a:pt x="2727" y="2965"/>
                    <a:pt x="2727" y="2893"/>
                  </a:cubicBezTo>
                  <a:cubicBezTo>
                    <a:pt x="2727" y="2822"/>
                    <a:pt x="2656" y="2751"/>
                    <a:pt x="2584" y="2751"/>
                  </a:cubicBezTo>
                  <a:lnTo>
                    <a:pt x="2418" y="2751"/>
                  </a:lnTo>
                  <a:cubicBezTo>
                    <a:pt x="1989" y="2751"/>
                    <a:pt x="1632" y="3108"/>
                    <a:pt x="1632" y="3536"/>
                  </a:cubicBezTo>
                  <a:lnTo>
                    <a:pt x="1632" y="4179"/>
                  </a:lnTo>
                  <a:cubicBezTo>
                    <a:pt x="1632" y="5013"/>
                    <a:pt x="2096" y="5739"/>
                    <a:pt x="2763" y="6132"/>
                  </a:cubicBezTo>
                  <a:lnTo>
                    <a:pt x="2763" y="6632"/>
                  </a:lnTo>
                  <a:cubicBezTo>
                    <a:pt x="2001" y="6465"/>
                    <a:pt x="1334" y="6227"/>
                    <a:pt x="989" y="6096"/>
                  </a:cubicBezTo>
                  <a:cubicBezTo>
                    <a:pt x="941" y="6084"/>
                    <a:pt x="918" y="6049"/>
                    <a:pt x="906" y="6001"/>
                  </a:cubicBezTo>
                  <a:cubicBezTo>
                    <a:pt x="882" y="5965"/>
                    <a:pt x="882" y="5918"/>
                    <a:pt x="906" y="5870"/>
                  </a:cubicBezTo>
                  <a:cubicBezTo>
                    <a:pt x="1060" y="5489"/>
                    <a:pt x="1263" y="4846"/>
                    <a:pt x="1263" y="4013"/>
                  </a:cubicBezTo>
                  <a:lnTo>
                    <a:pt x="1263" y="2882"/>
                  </a:lnTo>
                  <a:cubicBezTo>
                    <a:pt x="1263" y="1453"/>
                    <a:pt x="2418" y="298"/>
                    <a:pt x="3846" y="298"/>
                  </a:cubicBezTo>
                  <a:close/>
                  <a:moveTo>
                    <a:pt x="4632" y="6275"/>
                  </a:moveTo>
                  <a:lnTo>
                    <a:pt x="4632" y="6787"/>
                  </a:lnTo>
                  <a:cubicBezTo>
                    <a:pt x="4632" y="7025"/>
                    <a:pt x="4739" y="7239"/>
                    <a:pt x="4918" y="7394"/>
                  </a:cubicBezTo>
                  <a:cubicBezTo>
                    <a:pt x="4894" y="7442"/>
                    <a:pt x="4858" y="7477"/>
                    <a:pt x="4835" y="7513"/>
                  </a:cubicBezTo>
                  <a:cubicBezTo>
                    <a:pt x="4787" y="7573"/>
                    <a:pt x="4787" y="7680"/>
                    <a:pt x="4858" y="7715"/>
                  </a:cubicBezTo>
                  <a:cubicBezTo>
                    <a:pt x="4894" y="7739"/>
                    <a:pt x="4918" y="7751"/>
                    <a:pt x="4954" y="7751"/>
                  </a:cubicBezTo>
                  <a:cubicBezTo>
                    <a:pt x="4989" y="7751"/>
                    <a:pt x="5037" y="7739"/>
                    <a:pt x="5073" y="7692"/>
                  </a:cubicBezTo>
                  <a:cubicBezTo>
                    <a:pt x="5109" y="7632"/>
                    <a:pt x="5156" y="7584"/>
                    <a:pt x="5192" y="7525"/>
                  </a:cubicBezTo>
                  <a:lnTo>
                    <a:pt x="5525" y="7644"/>
                  </a:lnTo>
                  <a:cubicBezTo>
                    <a:pt x="4918" y="8573"/>
                    <a:pt x="4299" y="8894"/>
                    <a:pt x="3882" y="9001"/>
                  </a:cubicBezTo>
                  <a:cubicBezTo>
                    <a:pt x="3864" y="9007"/>
                    <a:pt x="3849" y="9010"/>
                    <a:pt x="3835" y="9010"/>
                  </a:cubicBezTo>
                  <a:cubicBezTo>
                    <a:pt x="3820" y="9010"/>
                    <a:pt x="3805" y="9007"/>
                    <a:pt x="3787" y="9001"/>
                  </a:cubicBezTo>
                  <a:cubicBezTo>
                    <a:pt x="3370" y="8882"/>
                    <a:pt x="2751" y="8549"/>
                    <a:pt x="2120" y="7644"/>
                  </a:cubicBezTo>
                  <a:lnTo>
                    <a:pt x="2465" y="7525"/>
                  </a:lnTo>
                  <a:cubicBezTo>
                    <a:pt x="2763" y="7942"/>
                    <a:pt x="3204" y="8442"/>
                    <a:pt x="3787" y="8644"/>
                  </a:cubicBezTo>
                  <a:cubicBezTo>
                    <a:pt x="3799" y="8644"/>
                    <a:pt x="3823" y="8656"/>
                    <a:pt x="3835" y="8656"/>
                  </a:cubicBezTo>
                  <a:cubicBezTo>
                    <a:pt x="3846" y="8656"/>
                    <a:pt x="3858" y="8656"/>
                    <a:pt x="3882" y="8644"/>
                  </a:cubicBezTo>
                  <a:cubicBezTo>
                    <a:pt x="4144" y="8549"/>
                    <a:pt x="4418" y="8382"/>
                    <a:pt x="4668" y="8132"/>
                  </a:cubicBezTo>
                  <a:cubicBezTo>
                    <a:pt x="4728" y="8073"/>
                    <a:pt x="4728" y="7989"/>
                    <a:pt x="4668" y="7930"/>
                  </a:cubicBezTo>
                  <a:cubicBezTo>
                    <a:pt x="4638" y="7900"/>
                    <a:pt x="4600" y="7885"/>
                    <a:pt x="4561" y="7885"/>
                  </a:cubicBezTo>
                  <a:cubicBezTo>
                    <a:pt x="4522" y="7885"/>
                    <a:pt x="4483" y="7900"/>
                    <a:pt x="4454" y="7930"/>
                  </a:cubicBezTo>
                  <a:cubicBezTo>
                    <a:pt x="4251" y="8120"/>
                    <a:pt x="4025" y="8275"/>
                    <a:pt x="3823" y="8346"/>
                  </a:cubicBezTo>
                  <a:cubicBezTo>
                    <a:pt x="3358" y="8168"/>
                    <a:pt x="2965" y="7751"/>
                    <a:pt x="2715" y="7394"/>
                  </a:cubicBezTo>
                  <a:cubicBezTo>
                    <a:pt x="2894" y="7239"/>
                    <a:pt x="3001" y="7025"/>
                    <a:pt x="3001" y="6787"/>
                  </a:cubicBezTo>
                  <a:lnTo>
                    <a:pt x="3001" y="6275"/>
                  </a:lnTo>
                  <a:cubicBezTo>
                    <a:pt x="3251" y="6382"/>
                    <a:pt x="3525" y="6430"/>
                    <a:pt x="3823" y="6430"/>
                  </a:cubicBezTo>
                  <a:cubicBezTo>
                    <a:pt x="4120" y="6430"/>
                    <a:pt x="4382" y="6370"/>
                    <a:pt x="4632" y="6275"/>
                  </a:cubicBezTo>
                  <a:close/>
                  <a:moveTo>
                    <a:pt x="3846" y="0"/>
                  </a:moveTo>
                  <a:cubicBezTo>
                    <a:pt x="2251" y="0"/>
                    <a:pt x="953" y="1286"/>
                    <a:pt x="953" y="2882"/>
                  </a:cubicBezTo>
                  <a:lnTo>
                    <a:pt x="953" y="4013"/>
                  </a:lnTo>
                  <a:cubicBezTo>
                    <a:pt x="953" y="4846"/>
                    <a:pt x="751" y="5453"/>
                    <a:pt x="632" y="5775"/>
                  </a:cubicBezTo>
                  <a:cubicBezTo>
                    <a:pt x="584" y="5894"/>
                    <a:pt x="584" y="6013"/>
                    <a:pt x="632" y="6132"/>
                  </a:cubicBezTo>
                  <a:cubicBezTo>
                    <a:pt x="679" y="6251"/>
                    <a:pt x="775" y="6334"/>
                    <a:pt x="894" y="6382"/>
                  </a:cubicBezTo>
                  <a:cubicBezTo>
                    <a:pt x="1251" y="6525"/>
                    <a:pt x="1965" y="6787"/>
                    <a:pt x="2715" y="6930"/>
                  </a:cubicBezTo>
                  <a:cubicBezTo>
                    <a:pt x="2668" y="7084"/>
                    <a:pt x="2549" y="7180"/>
                    <a:pt x="2418" y="7239"/>
                  </a:cubicBezTo>
                  <a:lnTo>
                    <a:pt x="751" y="7823"/>
                  </a:lnTo>
                  <a:cubicBezTo>
                    <a:pt x="298" y="7989"/>
                    <a:pt x="1" y="8406"/>
                    <a:pt x="1" y="8882"/>
                  </a:cubicBezTo>
                  <a:lnTo>
                    <a:pt x="1" y="10132"/>
                  </a:lnTo>
                  <a:cubicBezTo>
                    <a:pt x="1" y="10216"/>
                    <a:pt x="84" y="10275"/>
                    <a:pt x="156" y="10275"/>
                  </a:cubicBezTo>
                  <a:cubicBezTo>
                    <a:pt x="227" y="10275"/>
                    <a:pt x="298" y="10204"/>
                    <a:pt x="298" y="10132"/>
                  </a:cubicBezTo>
                  <a:lnTo>
                    <a:pt x="298" y="8882"/>
                  </a:lnTo>
                  <a:cubicBezTo>
                    <a:pt x="298" y="8775"/>
                    <a:pt x="322" y="8692"/>
                    <a:pt x="358" y="8597"/>
                  </a:cubicBezTo>
                  <a:lnTo>
                    <a:pt x="1120" y="9251"/>
                  </a:lnTo>
                  <a:cubicBezTo>
                    <a:pt x="1227" y="9347"/>
                    <a:pt x="1299" y="9478"/>
                    <a:pt x="1299" y="9620"/>
                  </a:cubicBezTo>
                  <a:lnTo>
                    <a:pt x="1299" y="10132"/>
                  </a:lnTo>
                  <a:cubicBezTo>
                    <a:pt x="1299" y="10216"/>
                    <a:pt x="1370" y="10275"/>
                    <a:pt x="1453" y="10275"/>
                  </a:cubicBezTo>
                  <a:cubicBezTo>
                    <a:pt x="1525" y="10275"/>
                    <a:pt x="1596" y="10204"/>
                    <a:pt x="1596" y="10132"/>
                  </a:cubicBezTo>
                  <a:lnTo>
                    <a:pt x="1596" y="9609"/>
                  </a:lnTo>
                  <a:cubicBezTo>
                    <a:pt x="1596" y="9370"/>
                    <a:pt x="1489" y="9168"/>
                    <a:pt x="1310" y="9001"/>
                  </a:cubicBezTo>
                  <a:lnTo>
                    <a:pt x="513" y="8311"/>
                  </a:lnTo>
                  <a:cubicBezTo>
                    <a:pt x="596" y="8216"/>
                    <a:pt x="715" y="8132"/>
                    <a:pt x="834" y="8085"/>
                  </a:cubicBezTo>
                  <a:lnTo>
                    <a:pt x="1846" y="7739"/>
                  </a:lnTo>
                  <a:cubicBezTo>
                    <a:pt x="2537" y="8775"/>
                    <a:pt x="3251" y="9144"/>
                    <a:pt x="3727" y="9275"/>
                  </a:cubicBezTo>
                  <a:cubicBezTo>
                    <a:pt x="3775" y="9299"/>
                    <a:pt x="3799" y="9299"/>
                    <a:pt x="3846" y="9299"/>
                  </a:cubicBezTo>
                  <a:cubicBezTo>
                    <a:pt x="3894" y="9299"/>
                    <a:pt x="3930" y="9299"/>
                    <a:pt x="3966" y="9275"/>
                  </a:cubicBezTo>
                  <a:cubicBezTo>
                    <a:pt x="4442" y="9144"/>
                    <a:pt x="5156" y="8775"/>
                    <a:pt x="5835" y="7739"/>
                  </a:cubicBezTo>
                  <a:lnTo>
                    <a:pt x="6847" y="8085"/>
                  </a:lnTo>
                  <a:cubicBezTo>
                    <a:pt x="6990" y="8132"/>
                    <a:pt x="7085" y="8216"/>
                    <a:pt x="7180" y="8311"/>
                  </a:cubicBezTo>
                  <a:lnTo>
                    <a:pt x="6371" y="9001"/>
                  </a:lnTo>
                  <a:cubicBezTo>
                    <a:pt x="6192" y="9144"/>
                    <a:pt x="6097" y="9370"/>
                    <a:pt x="6097" y="9609"/>
                  </a:cubicBezTo>
                  <a:lnTo>
                    <a:pt x="6097" y="10120"/>
                  </a:lnTo>
                  <a:cubicBezTo>
                    <a:pt x="6097" y="10204"/>
                    <a:pt x="6168" y="10263"/>
                    <a:pt x="6240" y="10263"/>
                  </a:cubicBezTo>
                  <a:cubicBezTo>
                    <a:pt x="6311" y="10263"/>
                    <a:pt x="6394" y="10192"/>
                    <a:pt x="6394" y="10120"/>
                  </a:cubicBezTo>
                  <a:lnTo>
                    <a:pt x="6394" y="9609"/>
                  </a:lnTo>
                  <a:cubicBezTo>
                    <a:pt x="6394" y="9466"/>
                    <a:pt x="6454" y="9323"/>
                    <a:pt x="6573" y="9239"/>
                  </a:cubicBezTo>
                  <a:lnTo>
                    <a:pt x="7323" y="8585"/>
                  </a:lnTo>
                  <a:cubicBezTo>
                    <a:pt x="7359" y="8668"/>
                    <a:pt x="7383" y="8775"/>
                    <a:pt x="7383" y="8870"/>
                  </a:cubicBezTo>
                  <a:lnTo>
                    <a:pt x="7383" y="10120"/>
                  </a:lnTo>
                  <a:cubicBezTo>
                    <a:pt x="7383" y="10204"/>
                    <a:pt x="7466" y="10263"/>
                    <a:pt x="7537" y="10263"/>
                  </a:cubicBezTo>
                  <a:cubicBezTo>
                    <a:pt x="7609" y="10263"/>
                    <a:pt x="7680" y="10192"/>
                    <a:pt x="7680" y="10120"/>
                  </a:cubicBezTo>
                  <a:lnTo>
                    <a:pt x="7680" y="8870"/>
                  </a:lnTo>
                  <a:cubicBezTo>
                    <a:pt x="7692" y="8406"/>
                    <a:pt x="7395" y="7977"/>
                    <a:pt x="6942" y="7823"/>
                  </a:cubicBezTo>
                  <a:lnTo>
                    <a:pt x="5275" y="7239"/>
                  </a:lnTo>
                  <a:cubicBezTo>
                    <a:pt x="5132" y="7203"/>
                    <a:pt x="5025" y="7084"/>
                    <a:pt x="4978" y="6930"/>
                  </a:cubicBezTo>
                  <a:cubicBezTo>
                    <a:pt x="5740" y="6787"/>
                    <a:pt x="6442" y="6513"/>
                    <a:pt x="6799" y="6382"/>
                  </a:cubicBezTo>
                  <a:cubicBezTo>
                    <a:pt x="6918" y="6334"/>
                    <a:pt x="7002" y="6251"/>
                    <a:pt x="7061" y="6132"/>
                  </a:cubicBezTo>
                  <a:cubicBezTo>
                    <a:pt x="7109" y="6013"/>
                    <a:pt x="7109" y="5894"/>
                    <a:pt x="7061" y="5775"/>
                  </a:cubicBezTo>
                  <a:cubicBezTo>
                    <a:pt x="6942" y="5477"/>
                    <a:pt x="6740" y="4846"/>
                    <a:pt x="6740" y="4013"/>
                  </a:cubicBezTo>
                  <a:lnTo>
                    <a:pt x="6740" y="2882"/>
                  </a:lnTo>
                  <a:cubicBezTo>
                    <a:pt x="6740" y="1286"/>
                    <a:pt x="5442" y="0"/>
                    <a:pt x="38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7" name="Google Shape;9977;p55">
              <a:extLst>
                <a:ext uri="{FF2B5EF4-FFF2-40B4-BE49-F238E27FC236}">
                  <a16:creationId xmlns:a16="http://schemas.microsoft.com/office/drawing/2014/main" id="{72D994C5-D3E8-461F-ACE7-FAF2BF177A22}"/>
                </a:ext>
              </a:extLst>
            </p:cNvPr>
            <p:cNvSpPr/>
            <p:nvPr/>
          </p:nvSpPr>
          <p:spPr>
            <a:xfrm>
              <a:off x="7611608" y="2891630"/>
              <a:ext cx="20069" cy="9463"/>
            </a:xfrm>
            <a:custGeom>
              <a:avLst/>
              <a:gdLst/>
              <a:ahLst/>
              <a:cxnLst/>
              <a:rect l="l" t="t" r="r" b="b"/>
              <a:pathLst>
                <a:path w="632" h="298" extrusionOk="0">
                  <a:moveTo>
                    <a:pt x="155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26"/>
                    <a:pt x="84" y="298"/>
                    <a:pt x="155" y="298"/>
                  </a:cubicBezTo>
                  <a:lnTo>
                    <a:pt x="477" y="298"/>
                  </a:lnTo>
                  <a:cubicBezTo>
                    <a:pt x="572" y="298"/>
                    <a:pt x="632" y="226"/>
                    <a:pt x="632" y="155"/>
                  </a:cubicBezTo>
                  <a:cubicBezTo>
                    <a:pt x="632" y="83"/>
                    <a:pt x="572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8" name="Google Shape;9978;p55">
              <a:extLst>
                <a:ext uri="{FF2B5EF4-FFF2-40B4-BE49-F238E27FC236}">
                  <a16:creationId xmlns:a16="http://schemas.microsoft.com/office/drawing/2014/main" id="{C07C6179-8399-496A-AE14-7252AD768919}"/>
                </a:ext>
              </a:extLst>
            </p:cNvPr>
            <p:cNvSpPr/>
            <p:nvPr/>
          </p:nvSpPr>
          <p:spPr>
            <a:xfrm>
              <a:off x="7673245" y="2891630"/>
              <a:ext cx="19688" cy="9463"/>
            </a:xfrm>
            <a:custGeom>
              <a:avLst/>
              <a:gdLst/>
              <a:ahLst/>
              <a:cxnLst/>
              <a:rect l="l" t="t" r="r" b="b"/>
              <a:pathLst>
                <a:path w="620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26"/>
                    <a:pt x="72" y="298"/>
                    <a:pt x="143" y="298"/>
                  </a:cubicBezTo>
                  <a:lnTo>
                    <a:pt x="477" y="298"/>
                  </a:lnTo>
                  <a:cubicBezTo>
                    <a:pt x="560" y="298"/>
                    <a:pt x="620" y="226"/>
                    <a:pt x="620" y="155"/>
                  </a:cubicBezTo>
                  <a:cubicBezTo>
                    <a:pt x="620" y="83"/>
                    <a:pt x="548" y="0"/>
                    <a:pt x="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6405D4ED-AC6B-4243-AEA9-872994AF9829}"/>
              </a:ext>
            </a:extLst>
          </p:cNvPr>
          <p:cNvGrpSpPr/>
          <p:nvPr/>
        </p:nvGrpSpPr>
        <p:grpSpPr>
          <a:xfrm>
            <a:off x="3819111" y="2423581"/>
            <a:ext cx="426310" cy="417809"/>
            <a:chOff x="5749071" y="2627948"/>
            <a:chExt cx="426310" cy="417809"/>
          </a:xfrm>
        </p:grpSpPr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8F4ECE35-D69B-493A-BA30-F8CAB805BDA2}"/>
                </a:ext>
              </a:extLst>
            </p:cNvPr>
            <p:cNvSpPr txBox="1"/>
            <p:nvPr/>
          </p:nvSpPr>
          <p:spPr>
            <a:xfrm>
              <a:off x="5962226" y="2627948"/>
              <a:ext cx="2131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z</a:t>
              </a:r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3D28C8AA-2D5E-4835-B7B6-4A708C0EC278}"/>
                </a:ext>
              </a:extLst>
            </p:cNvPr>
            <p:cNvSpPr txBox="1"/>
            <p:nvPr/>
          </p:nvSpPr>
          <p:spPr>
            <a:xfrm>
              <a:off x="5855649" y="2680818"/>
              <a:ext cx="2131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z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5216EEE4-3080-49D8-B08C-D2B9052645AC}"/>
                </a:ext>
              </a:extLst>
            </p:cNvPr>
            <p:cNvSpPr txBox="1"/>
            <p:nvPr/>
          </p:nvSpPr>
          <p:spPr>
            <a:xfrm>
              <a:off x="5749071" y="2737980"/>
              <a:ext cx="2131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z</a:t>
              </a:r>
            </a:p>
          </p:txBody>
        </p:sp>
      </p:grpSp>
      <p:grpSp>
        <p:nvGrpSpPr>
          <p:cNvPr id="106" name="Google Shape;12647;p59">
            <a:extLst>
              <a:ext uri="{FF2B5EF4-FFF2-40B4-BE49-F238E27FC236}">
                <a16:creationId xmlns:a16="http://schemas.microsoft.com/office/drawing/2014/main" id="{AC5543F2-71DF-4A1B-B010-54ADA50988A6}"/>
              </a:ext>
            </a:extLst>
          </p:cNvPr>
          <p:cNvGrpSpPr/>
          <p:nvPr/>
        </p:nvGrpSpPr>
        <p:grpSpPr>
          <a:xfrm>
            <a:off x="3462173" y="4256812"/>
            <a:ext cx="543276" cy="487708"/>
            <a:chOff x="3441065" y="4302505"/>
            <a:chExt cx="337069" cy="302593"/>
          </a:xfrm>
          <a:solidFill>
            <a:schemeClr val="tx1"/>
          </a:solidFill>
        </p:grpSpPr>
        <p:sp>
          <p:nvSpPr>
            <p:cNvPr id="107" name="Google Shape;12648;p59">
              <a:extLst>
                <a:ext uri="{FF2B5EF4-FFF2-40B4-BE49-F238E27FC236}">
                  <a16:creationId xmlns:a16="http://schemas.microsoft.com/office/drawing/2014/main" id="{F6901EAB-68A7-4DCB-AB03-EC33893A0543}"/>
                </a:ext>
              </a:extLst>
            </p:cNvPr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8" name="Google Shape;12649;p59">
              <a:extLst>
                <a:ext uri="{FF2B5EF4-FFF2-40B4-BE49-F238E27FC236}">
                  <a16:creationId xmlns:a16="http://schemas.microsoft.com/office/drawing/2014/main" id="{9F932DB2-63B1-423D-BF03-C827AF0BC603}"/>
                </a:ext>
              </a:extLst>
            </p:cNvPr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9" name="Google Shape;12650;p59">
              <a:extLst>
                <a:ext uri="{FF2B5EF4-FFF2-40B4-BE49-F238E27FC236}">
                  <a16:creationId xmlns:a16="http://schemas.microsoft.com/office/drawing/2014/main" id="{46A4A680-DB43-4847-80D6-469F32D9728B}"/>
                </a:ext>
              </a:extLst>
            </p:cNvPr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0" name="Google Shape;12651;p59">
              <a:extLst>
                <a:ext uri="{FF2B5EF4-FFF2-40B4-BE49-F238E27FC236}">
                  <a16:creationId xmlns:a16="http://schemas.microsoft.com/office/drawing/2014/main" id="{AAB4FF12-026A-4787-8CFA-6087DD238373}"/>
                </a:ext>
              </a:extLst>
            </p:cNvPr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1" name="Google Shape;12652;p59">
              <a:extLst>
                <a:ext uri="{FF2B5EF4-FFF2-40B4-BE49-F238E27FC236}">
                  <a16:creationId xmlns:a16="http://schemas.microsoft.com/office/drawing/2014/main" id="{57C54613-038D-4BAD-B24C-EAC77AA21874}"/>
                </a:ext>
              </a:extLst>
            </p:cNvPr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2" name="Google Shape;12653;p59">
              <a:extLst>
                <a:ext uri="{FF2B5EF4-FFF2-40B4-BE49-F238E27FC236}">
                  <a16:creationId xmlns:a16="http://schemas.microsoft.com/office/drawing/2014/main" id="{E34D6BEA-9B22-410E-B7C3-4100995025CA}"/>
                </a:ext>
              </a:extLst>
            </p:cNvPr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3" name="Google Shape;12654;p59">
              <a:extLst>
                <a:ext uri="{FF2B5EF4-FFF2-40B4-BE49-F238E27FC236}">
                  <a16:creationId xmlns:a16="http://schemas.microsoft.com/office/drawing/2014/main" id="{B65F3CDA-9118-49BD-9089-E976D6351594}"/>
                </a:ext>
              </a:extLst>
            </p:cNvPr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4" name="Google Shape;12655;p59">
              <a:extLst>
                <a:ext uri="{FF2B5EF4-FFF2-40B4-BE49-F238E27FC236}">
                  <a16:creationId xmlns:a16="http://schemas.microsoft.com/office/drawing/2014/main" id="{1A6118B3-064D-4224-B1BC-F908752D9CF1}"/>
                </a:ext>
              </a:extLst>
            </p:cNvPr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5" name="Google Shape;12656;p59">
              <a:extLst>
                <a:ext uri="{FF2B5EF4-FFF2-40B4-BE49-F238E27FC236}">
                  <a16:creationId xmlns:a16="http://schemas.microsoft.com/office/drawing/2014/main" id="{1AE05266-FD04-4B08-9CC8-DF32B1F414C5}"/>
                </a:ext>
              </a:extLst>
            </p:cNvPr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6" name="Google Shape;12657;p59">
              <a:extLst>
                <a:ext uri="{FF2B5EF4-FFF2-40B4-BE49-F238E27FC236}">
                  <a16:creationId xmlns:a16="http://schemas.microsoft.com/office/drawing/2014/main" id="{E169E760-E1D4-46A5-B876-7B99988A2FAF}"/>
                </a:ext>
              </a:extLst>
            </p:cNvPr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7" name="Google Shape;12658;p59">
              <a:extLst>
                <a:ext uri="{FF2B5EF4-FFF2-40B4-BE49-F238E27FC236}">
                  <a16:creationId xmlns:a16="http://schemas.microsoft.com/office/drawing/2014/main" id="{630B6153-D92F-42BE-8A68-FDB193E6AC7B}"/>
                </a:ext>
              </a:extLst>
            </p:cNvPr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8" name="Google Shape;12659;p59">
              <a:extLst>
                <a:ext uri="{FF2B5EF4-FFF2-40B4-BE49-F238E27FC236}">
                  <a16:creationId xmlns:a16="http://schemas.microsoft.com/office/drawing/2014/main" id="{CFF3FCDD-8664-4E4C-84C5-BD42B149931F}"/>
                </a:ext>
              </a:extLst>
            </p:cNvPr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9" name="Google Shape;12660;p59">
              <a:extLst>
                <a:ext uri="{FF2B5EF4-FFF2-40B4-BE49-F238E27FC236}">
                  <a16:creationId xmlns:a16="http://schemas.microsoft.com/office/drawing/2014/main" id="{9C1F30FD-143F-4252-907E-B02938BE88B3}"/>
                </a:ext>
              </a:extLst>
            </p:cNvPr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6" name="Google Shape;10829;p57">
            <a:extLst>
              <a:ext uri="{FF2B5EF4-FFF2-40B4-BE49-F238E27FC236}">
                <a16:creationId xmlns:a16="http://schemas.microsoft.com/office/drawing/2014/main" id="{62600E63-C8DC-4FCB-8779-D49E9E437475}"/>
              </a:ext>
            </a:extLst>
          </p:cNvPr>
          <p:cNvGrpSpPr/>
          <p:nvPr/>
        </p:nvGrpSpPr>
        <p:grpSpPr>
          <a:xfrm>
            <a:off x="4905489" y="2589972"/>
            <a:ext cx="453597" cy="459619"/>
            <a:chOff x="3979435" y="1976585"/>
            <a:chExt cx="345265" cy="349848"/>
          </a:xfrm>
          <a:solidFill>
            <a:schemeClr val="tx1"/>
          </a:solidFill>
        </p:grpSpPr>
        <p:sp>
          <p:nvSpPr>
            <p:cNvPr id="137" name="Google Shape;10830;p57">
              <a:extLst>
                <a:ext uri="{FF2B5EF4-FFF2-40B4-BE49-F238E27FC236}">
                  <a16:creationId xmlns:a16="http://schemas.microsoft.com/office/drawing/2014/main" id="{A460CE0E-FA58-4C52-9329-5564E84C7292}"/>
                </a:ext>
              </a:extLst>
            </p:cNvPr>
            <p:cNvSpPr/>
            <p:nvPr/>
          </p:nvSpPr>
          <p:spPr>
            <a:xfrm>
              <a:off x="3979435" y="1976585"/>
              <a:ext cx="345265" cy="349848"/>
            </a:xfrm>
            <a:custGeom>
              <a:avLst/>
              <a:gdLst/>
              <a:ahLst/>
              <a:cxnLst/>
              <a:rect l="l" t="t" r="r" b="b"/>
              <a:pathLst>
                <a:path w="10848" h="10992" extrusionOk="0">
                  <a:moveTo>
                    <a:pt x="6632" y="322"/>
                  </a:moveTo>
                  <a:cubicBezTo>
                    <a:pt x="6859" y="322"/>
                    <a:pt x="7013" y="501"/>
                    <a:pt x="7013" y="715"/>
                  </a:cubicBezTo>
                  <a:cubicBezTo>
                    <a:pt x="7013" y="929"/>
                    <a:pt x="6835" y="1096"/>
                    <a:pt x="6632" y="1096"/>
                  </a:cubicBezTo>
                  <a:lnTo>
                    <a:pt x="4906" y="1096"/>
                  </a:lnTo>
                  <a:cubicBezTo>
                    <a:pt x="4680" y="1096"/>
                    <a:pt x="4513" y="918"/>
                    <a:pt x="4513" y="715"/>
                  </a:cubicBezTo>
                  <a:cubicBezTo>
                    <a:pt x="4513" y="489"/>
                    <a:pt x="4692" y="322"/>
                    <a:pt x="4906" y="322"/>
                  </a:cubicBezTo>
                  <a:close/>
                  <a:moveTo>
                    <a:pt x="5966" y="1429"/>
                  </a:moveTo>
                  <a:lnTo>
                    <a:pt x="5966" y="1965"/>
                  </a:lnTo>
                  <a:lnTo>
                    <a:pt x="5561" y="1965"/>
                  </a:lnTo>
                  <a:lnTo>
                    <a:pt x="5561" y="1429"/>
                  </a:lnTo>
                  <a:close/>
                  <a:moveTo>
                    <a:pt x="5775" y="2289"/>
                  </a:moveTo>
                  <a:cubicBezTo>
                    <a:pt x="6988" y="2289"/>
                    <a:pt x="8193" y="2825"/>
                    <a:pt x="9026" y="3835"/>
                  </a:cubicBezTo>
                  <a:cubicBezTo>
                    <a:pt x="10466" y="5620"/>
                    <a:pt x="10204" y="8276"/>
                    <a:pt x="8407" y="9728"/>
                  </a:cubicBezTo>
                  <a:cubicBezTo>
                    <a:pt x="7623" y="10362"/>
                    <a:pt x="6686" y="10670"/>
                    <a:pt x="5757" y="10670"/>
                  </a:cubicBezTo>
                  <a:cubicBezTo>
                    <a:pt x="4540" y="10670"/>
                    <a:pt x="3337" y="10141"/>
                    <a:pt x="2513" y="9121"/>
                  </a:cubicBezTo>
                  <a:cubicBezTo>
                    <a:pt x="429" y="6561"/>
                    <a:pt x="2001" y="2715"/>
                    <a:pt x="5251" y="2322"/>
                  </a:cubicBezTo>
                  <a:cubicBezTo>
                    <a:pt x="5425" y="2300"/>
                    <a:pt x="5601" y="2289"/>
                    <a:pt x="5775" y="2289"/>
                  </a:cubicBezTo>
                  <a:close/>
                  <a:moveTo>
                    <a:pt x="4906" y="1"/>
                  </a:moveTo>
                  <a:cubicBezTo>
                    <a:pt x="4501" y="1"/>
                    <a:pt x="4192" y="322"/>
                    <a:pt x="4192" y="715"/>
                  </a:cubicBezTo>
                  <a:cubicBezTo>
                    <a:pt x="4192" y="1108"/>
                    <a:pt x="4513" y="1429"/>
                    <a:pt x="4906" y="1429"/>
                  </a:cubicBezTo>
                  <a:lnTo>
                    <a:pt x="5239" y="1429"/>
                  </a:lnTo>
                  <a:lnTo>
                    <a:pt x="5239" y="1989"/>
                  </a:lnTo>
                  <a:cubicBezTo>
                    <a:pt x="1727" y="2394"/>
                    <a:pt x="1" y="6561"/>
                    <a:pt x="2263" y="9323"/>
                  </a:cubicBezTo>
                  <a:cubicBezTo>
                    <a:pt x="3160" y="10423"/>
                    <a:pt x="4463" y="10991"/>
                    <a:pt x="5774" y="10991"/>
                  </a:cubicBezTo>
                  <a:cubicBezTo>
                    <a:pt x="6777" y="10991"/>
                    <a:pt x="7785" y="10659"/>
                    <a:pt x="8621" y="9978"/>
                  </a:cubicBezTo>
                  <a:cubicBezTo>
                    <a:pt x="10550" y="8407"/>
                    <a:pt x="10847" y="5549"/>
                    <a:pt x="9264" y="3632"/>
                  </a:cubicBezTo>
                  <a:cubicBezTo>
                    <a:pt x="8490" y="2680"/>
                    <a:pt x="7406" y="2120"/>
                    <a:pt x="6287" y="1989"/>
                  </a:cubicBezTo>
                  <a:lnTo>
                    <a:pt x="6287" y="1429"/>
                  </a:lnTo>
                  <a:lnTo>
                    <a:pt x="6632" y="1429"/>
                  </a:lnTo>
                  <a:cubicBezTo>
                    <a:pt x="7037" y="1429"/>
                    <a:pt x="7347" y="1096"/>
                    <a:pt x="7347" y="715"/>
                  </a:cubicBezTo>
                  <a:cubicBezTo>
                    <a:pt x="7347" y="310"/>
                    <a:pt x="7013" y="1"/>
                    <a:pt x="6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8" name="Google Shape;10831;p57">
              <a:extLst>
                <a:ext uri="{FF2B5EF4-FFF2-40B4-BE49-F238E27FC236}">
                  <a16:creationId xmlns:a16="http://schemas.microsoft.com/office/drawing/2014/main" id="{2230CFE0-0645-4A85-8065-683897923458}"/>
                </a:ext>
              </a:extLst>
            </p:cNvPr>
            <p:cNvSpPr/>
            <p:nvPr/>
          </p:nvSpPr>
          <p:spPr>
            <a:xfrm>
              <a:off x="4044236" y="2176685"/>
              <a:ext cx="144783" cy="123077"/>
            </a:xfrm>
            <a:custGeom>
              <a:avLst/>
              <a:gdLst/>
              <a:ahLst/>
              <a:cxnLst/>
              <a:rect l="l" t="t" r="r" b="b"/>
              <a:pathLst>
                <a:path w="4549" h="3867" extrusionOk="0">
                  <a:moveTo>
                    <a:pt x="203" y="0"/>
                  </a:moveTo>
                  <a:cubicBezTo>
                    <a:pt x="108" y="0"/>
                    <a:pt x="36" y="84"/>
                    <a:pt x="36" y="167"/>
                  </a:cubicBezTo>
                  <a:cubicBezTo>
                    <a:pt x="36" y="215"/>
                    <a:pt x="1" y="977"/>
                    <a:pt x="405" y="1822"/>
                  </a:cubicBezTo>
                  <a:cubicBezTo>
                    <a:pt x="667" y="2346"/>
                    <a:pt x="1048" y="2798"/>
                    <a:pt x="1525" y="3143"/>
                  </a:cubicBezTo>
                  <a:cubicBezTo>
                    <a:pt x="2186" y="3633"/>
                    <a:pt x="2944" y="3867"/>
                    <a:pt x="3694" y="3867"/>
                  </a:cubicBezTo>
                  <a:cubicBezTo>
                    <a:pt x="3929" y="3867"/>
                    <a:pt x="4164" y="3844"/>
                    <a:pt x="4394" y="3798"/>
                  </a:cubicBezTo>
                  <a:cubicBezTo>
                    <a:pt x="4489" y="3786"/>
                    <a:pt x="4549" y="3691"/>
                    <a:pt x="4537" y="3608"/>
                  </a:cubicBezTo>
                  <a:cubicBezTo>
                    <a:pt x="4526" y="3543"/>
                    <a:pt x="4446" y="3487"/>
                    <a:pt x="4368" y="3487"/>
                  </a:cubicBezTo>
                  <a:cubicBezTo>
                    <a:pt x="4361" y="3487"/>
                    <a:pt x="4354" y="3488"/>
                    <a:pt x="4346" y="3489"/>
                  </a:cubicBezTo>
                  <a:cubicBezTo>
                    <a:pt x="4139" y="3526"/>
                    <a:pt x="3932" y="3545"/>
                    <a:pt x="3725" y="3545"/>
                  </a:cubicBezTo>
                  <a:cubicBezTo>
                    <a:pt x="3018" y="3545"/>
                    <a:pt x="2326" y="3324"/>
                    <a:pt x="1727" y="2882"/>
                  </a:cubicBezTo>
                  <a:cubicBezTo>
                    <a:pt x="275" y="1810"/>
                    <a:pt x="370" y="167"/>
                    <a:pt x="370" y="167"/>
                  </a:cubicBezTo>
                  <a:cubicBezTo>
                    <a:pt x="370" y="84"/>
                    <a:pt x="298" y="0"/>
                    <a:pt x="2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9" name="Google Shape;10832;p57">
              <a:extLst>
                <a:ext uri="{FF2B5EF4-FFF2-40B4-BE49-F238E27FC236}">
                  <a16:creationId xmlns:a16="http://schemas.microsoft.com/office/drawing/2014/main" id="{7D2A07CF-6325-47DB-9A0A-8F31B2C8CC86}"/>
                </a:ext>
              </a:extLst>
            </p:cNvPr>
            <p:cNvSpPr/>
            <p:nvPr/>
          </p:nvSpPr>
          <p:spPr>
            <a:xfrm>
              <a:off x="4046910" y="2065957"/>
              <a:ext cx="204269" cy="100893"/>
            </a:xfrm>
            <a:custGeom>
              <a:avLst/>
              <a:gdLst/>
              <a:ahLst/>
              <a:cxnLst/>
              <a:rect l="l" t="t" r="r" b="b"/>
              <a:pathLst>
                <a:path w="6418" h="3170" extrusionOk="0">
                  <a:moveTo>
                    <a:pt x="3655" y="1"/>
                  </a:moveTo>
                  <a:cubicBezTo>
                    <a:pt x="1971" y="1"/>
                    <a:pt x="367" y="1170"/>
                    <a:pt x="12" y="3003"/>
                  </a:cubicBezTo>
                  <a:cubicBezTo>
                    <a:pt x="0" y="3086"/>
                    <a:pt x="71" y="3170"/>
                    <a:pt x="179" y="3170"/>
                  </a:cubicBezTo>
                  <a:cubicBezTo>
                    <a:pt x="250" y="3170"/>
                    <a:pt x="333" y="3110"/>
                    <a:pt x="345" y="3039"/>
                  </a:cubicBezTo>
                  <a:cubicBezTo>
                    <a:pt x="667" y="1358"/>
                    <a:pt x="2122" y="299"/>
                    <a:pt x="3652" y="299"/>
                  </a:cubicBezTo>
                  <a:cubicBezTo>
                    <a:pt x="4332" y="299"/>
                    <a:pt x="5027" y="509"/>
                    <a:pt x="5644" y="967"/>
                  </a:cubicBezTo>
                  <a:cubicBezTo>
                    <a:pt x="5822" y="1098"/>
                    <a:pt x="5965" y="1241"/>
                    <a:pt x="6120" y="1396"/>
                  </a:cubicBezTo>
                  <a:cubicBezTo>
                    <a:pt x="6155" y="1431"/>
                    <a:pt x="6208" y="1454"/>
                    <a:pt x="6257" y="1454"/>
                  </a:cubicBezTo>
                  <a:cubicBezTo>
                    <a:pt x="6290" y="1454"/>
                    <a:pt x="6322" y="1443"/>
                    <a:pt x="6346" y="1419"/>
                  </a:cubicBezTo>
                  <a:cubicBezTo>
                    <a:pt x="6406" y="1360"/>
                    <a:pt x="6417" y="1253"/>
                    <a:pt x="6358" y="1193"/>
                  </a:cubicBezTo>
                  <a:cubicBezTo>
                    <a:pt x="6191" y="1027"/>
                    <a:pt x="6025" y="860"/>
                    <a:pt x="5834" y="729"/>
                  </a:cubicBezTo>
                  <a:cubicBezTo>
                    <a:pt x="5159" y="229"/>
                    <a:pt x="4399" y="1"/>
                    <a:pt x="36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0" name="Google Shape;10833;p57">
              <a:extLst>
                <a:ext uri="{FF2B5EF4-FFF2-40B4-BE49-F238E27FC236}">
                  <a16:creationId xmlns:a16="http://schemas.microsoft.com/office/drawing/2014/main" id="{AF498359-1DBD-4417-874C-69F29F9A5DC2}"/>
                </a:ext>
              </a:extLst>
            </p:cNvPr>
            <p:cNvSpPr/>
            <p:nvPr/>
          </p:nvSpPr>
          <p:spPr>
            <a:xfrm>
              <a:off x="4195735" y="2118027"/>
              <a:ext cx="84247" cy="174224"/>
            </a:xfrm>
            <a:custGeom>
              <a:avLst/>
              <a:gdLst/>
              <a:ahLst/>
              <a:cxnLst/>
              <a:rect l="l" t="t" r="r" b="b"/>
              <a:pathLst>
                <a:path w="2647" h="5474" extrusionOk="0">
                  <a:moveTo>
                    <a:pt x="1952" y="0"/>
                  </a:moveTo>
                  <a:cubicBezTo>
                    <a:pt x="1920" y="0"/>
                    <a:pt x="1888" y="11"/>
                    <a:pt x="1861" y="33"/>
                  </a:cubicBezTo>
                  <a:cubicBezTo>
                    <a:pt x="1789" y="81"/>
                    <a:pt x="1753" y="176"/>
                    <a:pt x="1813" y="260"/>
                  </a:cubicBezTo>
                  <a:cubicBezTo>
                    <a:pt x="2158" y="795"/>
                    <a:pt x="2325" y="1403"/>
                    <a:pt x="2325" y="2046"/>
                  </a:cubicBezTo>
                  <a:cubicBezTo>
                    <a:pt x="2325" y="3451"/>
                    <a:pt x="1432" y="4689"/>
                    <a:pt x="182" y="5165"/>
                  </a:cubicBezTo>
                  <a:cubicBezTo>
                    <a:pt x="1" y="5229"/>
                    <a:pt x="67" y="5474"/>
                    <a:pt x="237" y="5474"/>
                  </a:cubicBezTo>
                  <a:cubicBezTo>
                    <a:pt x="257" y="5474"/>
                    <a:pt x="278" y="5470"/>
                    <a:pt x="301" y="5463"/>
                  </a:cubicBezTo>
                  <a:cubicBezTo>
                    <a:pt x="1682" y="4927"/>
                    <a:pt x="2646" y="3593"/>
                    <a:pt x="2646" y="2022"/>
                  </a:cubicBezTo>
                  <a:cubicBezTo>
                    <a:pt x="2646" y="1343"/>
                    <a:pt x="2456" y="653"/>
                    <a:pt x="2087" y="81"/>
                  </a:cubicBezTo>
                  <a:cubicBezTo>
                    <a:pt x="2057" y="29"/>
                    <a:pt x="2004" y="0"/>
                    <a:pt x="19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1" name="Google Shape;10834;p57">
              <a:extLst>
                <a:ext uri="{FF2B5EF4-FFF2-40B4-BE49-F238E27FC236}">
                  <a16:creationId xmlns:a16="http://schemas.microsoft.com/office/drawing/2014/main" id="{844E433A-82AA-4C6A-9E96-C6B498CACEFF}"/>
                </a:ext>
              </a:extLst>
            </p:cNvPr>
            <p:cNvSpPr/>
            <p:nvPr/>
          </p:nvSpPr>
          <p:spPr>
            <a:xfrm>
              <a:off x="4109037" y="2161153"/>
              <a:ext cx="81510" cy="55348"/>
            </a:xfrm>
            <a:custGeom>
              <a:avLst/>
              <a:gdLst/>
              <a:ahLst/>
              <a:cxnLst/>
              <a:rect l="l" t="t" r="r" b="b"/>
              <a:pathLst>
                <a:path w="2561" h="1739" extrusionOk="0">
                  <a:moveTo>
                    <a:pt x="1691" y="333"/>
                  </a:moveTo>
                  <a:cubicBezTo>
                    <a:pt x="1965" y="333"/>
                    <a:pt x="2144" y="655"/>
                    <a:pt x="1965" y="881"/>
                  </a:cubicBezTo>
                  <a:cubicBezTo>
                    <a:pt x="1900" y="968"/>
                    <a:pt x="1790" y="1020"/>
                    <a:pt x="1682" y="1020"/>
                  </a:cubicBezTo>
                  <a:cubicBezTo>
                    <a:pt x="1613" y="1020"/>
                    <a:pt x="1545" y="999"/>
                    <a:pt x="1489" y="953"/>
                  </a:cubicBezTo>
                  <a:cubicBezTo>
                    <a:pt x="1215" y="762"/>
                    <a:pt x="1370" y="333"/>
                    <a:pt x="1691" y="333"/>
                  </a:cubicBezTo>
                  <a:close/>
                  <a:moveTo>
                    <a:pt x="1691" y="0"/>
                  </a:moveTo>
                  <a:cubicBezTo>
                    <a:pt x="1584" y="0"/>
                    <a:pt x="1334" y="36"/>
                    <a:pt x="1156" y="274"/>
                  </a:cubicBezTo>
                  <a:cubicBezTo>
                    <a:pt x="1025" y="453"/>
                    <a:pt x="989" y="655"/>
                    <a:pt x="1048" y="845"/>
                  </a:cubicBezTo>
                  <a:lnTo>
                    <a:pt x="132" y="1441"/>
                  </a:lnTo>
                  <a:cubicBezTo>
                    <a:pt x="1" y="1536"/>
                    <a:pt x="60" y="1738"/>
                    <a:pt x="215" y="1738"/>
                  </a:cubicBezTo>
                  <a:cubicBezTo>
                    <a:pt x="310" y="1738"/>
                    <a:pt x="263" y="1726"/>
                    <a:pt x="1215" y="1131"/>
                  </a:cubicBezTo>
                  <a:cubicBezTo>
                    <a:pt x="1347" y="1275"/>
                    <a:pt x="1521" y="1344"/>
                    <a:pt x="1693" y="1344"/>
                  </a:cubicBezTo>
                  <a:cubicBezTo>
                    <a:pt x="1893" y="1344"/>
                    <a:pt x="2093" y="1251"/>
                    <a:pt x="2227" y="1072"/>
                  </a:cubicBezTo>
                  <a:cubicBezTo>
                    <a:pt x="2560" y="631"/>
                    <a:pt x="2251" y="0"/>
                    <a:pt x="16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2" name="Google Shape;10835;p57">
              <a:extLst>
                <a:ext uri="{FF2B5EF4-FFF2-40B4-BE49-F238E27FC236}">
                  <a16:creationId xmlns:a16="http://schemas.microsoft.com/office/drawing/2014/main" id="{5CC9D728-2098-4672-A0DD-15C72AD1F880}"/>
                </a:ext>
              </a:extLst>
            </p:cNvPr>
            <p:cNvSpPr/>
            <p:nvPr/>
          </p:nvSpPr>
          <p:spPr>
            <a:xfrm>
              <a:off x="4157160" y="2083080"/>
              <a:ext cx="10662" cy="29218"/>
            </a:xfrm>
            <a:custGeom>
              <a:avLst/>
              <a:gdLst/>
              <a:ahLst/>
              <a:cxnLst/>
              <a:rect l="l" t="t" r="r" b="b"/>
              <a:pathLst>
                <a:path w="335" h="918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62"/>
                  </a:lnTo>
                  <a:cubicBezTo>
                    <a:pt x="1" y="846"/>
                    <a:pt x="72" y="917"/>
                    <a:pt x="167" y="917"/>
                  </a:cubicBezTo>
                  <a:cubicBezTo>
                    <a:pt x="275" y="917"/>
                    <a:pt x="334" y="846"/>
                    <a:pt x="334" y="762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3" name="Google Shape;10836;p57">
              <a:extLst>
                <a:ext uri="{FF2B5EF4-FFF2-40B4-BE49-F238E27FC236}">
                  <a16:creationId xmlns:a16="http://schemas.microsoft.com/office/drawing/2014/main" id="{ED1F0AFA-F144-49AB-A6CB-6007E069B1E4}"/>
                </a:ext>
              </a:extLst>
            </p:cNvPr>
            <p:cNvSpPr/>
            <p:nvPr/>
          </p:nvSpPr>
          <p:spPr>
            <a:xfrm>
              <a:off x="4109419" y="2096034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183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36" y="70"/>
                    <a:pt x="1" y="177"/>
                    <a:pt x="48" y="248"/>
                  </a:cubicBezTo>
                  <a:lnTo>
                    <a:pt x="346" y="772"/>
                  </a:lnTo>
                  <a:cubicBezTo>
                    <a:pt x="393" y="808"/>
                    <a:pt x="429" y="844"/>
                    <a:pt x="489" y="844"/>
                  </a:cubicBezTo>
                  <a:cubicBezTo>
                    <a:pt x="524" y="844"/>
                    <a:pt x="548" y="844"/>
                    <a:pt x="572" y="832"/>
                  </a:cubicBezTo>
                  <a:cubicBezTo>
                    <a:pt x="643" y="784"/>
                    <a:pt x="667" y="677"/>
                    <a:pt x="632" y="605"/>
                  </a:cubicBezTo>
                  <a:lnTo>
                    <a:pt x="334" y="82"/>
                  </a:lnTo>
                  <a:cubicBezTo>
                    <a:pt x="301" y="33"/>
                    <a:pt x="241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4" name="Google Shape;10837;p57">
              <a:extLst>
                <a:ext uri="{FF2B5EF4-FFF2-40B4-BE49-F238E27FC236}">
                  <a16:creationId xmlns:a16="http://schemas.microsoft.com/office/drawing/2014/main" id="{99E7CBB2-5BF3-4AB2-A943-D20D5590D561}"/>
                </a:ext>
              </a:extLst>
            </p:cNvPr>
            <p:cNvSpPr/>
            <p:nvPr/>
          </p:nvSpPr>
          <p:spPr>
            <a:xfrm>
              <a:off x="4074950" y="2130121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188" y="1"/>
                  </a:moveTo>
                  <a:cubicBezTo>
                    <a:pt x="130" y="1"/>
                    <a:pt x="72" y="33"/>
                    <a:pt x="48" y="82"/>
                  </a:cubicBezTo>
                  <a:cubicBezTo>
                    <a:pt x="0" y="154"/>
                    <a:pt x="24" y="261"/>
                    <a:pt x="107" y="308"/>
                  </a:cubicBezTo>
                  <a:lnTo>
                    <a:pt x="619" y="606"/>
                  </a:lnTo>
                  <a:cubicBezTo>
                    <a:pt x="655" y="618"/>
                    <a:pt x="679" y="618"/>
                    <a:pt x="703" y="618"/>
                  </a:cubicBezTo>
                  <a:cubicBezTo>
                    <a:pt x="762" y="618"/>
                    <a:pt x="798" y="594"/>
                    <a:pt x="834" y="546"/>
                  </a:cubicBezTo>
                  <a:cubicBezTo>
                    <a:pt x="893" y="475"/>
                    <a:pt x="881" y="368"/>
                    <a:pt x="786" y="320"/>
                  </a:cubicBezTo>
                  <a:lnTo>
                    <a:pt x="262" y="23"/>
                  </a:lnTo>
                  <a:cubicBezTo>
                    <a:pt x="240" y="8"/>
                    <a:pt x="214" y="1"/>
                    <a:pt x="1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5" name="Google Shape;10838;p57">
              <a:extLst>
                <a:ext uri="{FF2B5EF4-FFF2-40B4-BE49-F238E27FC236}">
                  <a16:creationId xmlns:a16="http://schemas.microsoft.com/office/drawing/2014/main" id="{9F60400A-005C-4851-B3BA-9F7081016840}"/>
                </a:ext>
              </a:extLst>
            </p:cNvPr>
            <p:cNvSpPr/>
            <p:nvPr/>
          </p:nvSpPr>
          <p:spPr>
            <a:xfrm>
              <a:off x="4063555" y="2177067"/>
              <a:ext cx="29218" cy="10630"/>
            </a:xfrm>
            <a:custGeom>
              <a:avLst/>
              <a:gdLst/>
              <a:ahLst/>
              <a:cxnLst/>
              <a:rect l="l" t="t" r="r" b="b"/>
              <a:pathLst>
                <a:path w="918" h="334" extrusionOk="0"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763" y="334"/>
                  </a:lnTo>
                  <a:cubicBezTo>
                    <a:pt x="846" y="334"/>
                    <a:pt x="918" y="262"/>
                    <a:pt x="918" y="167"/>
                  </a:cubicBezTo>
                  <a:cubicBezTo>
                    <a:pt x="918" y="83"/>
                    <a:pt x="846" y="0"/>
                    <a:pt x="7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6" name="Google Shape;10839;p57">
              <a:extLst>
                <a:ext uri="{FF2B5EF4-FFF2-40B4-BE49-F238E27FC236}">
                  <a16:creationId xmlns:a16="http://schemas.microsoft.com/office/drawing/2014/main" id="{F61B4B49-3A35-4AA5-8FF2-48906B99FE0E}"/>
                </a:ext>
              </a:extLst>
            </p:cNvPr>
            <p:cNvSpPr/>
            <p:nvPr/>
          </p:nvSpPr>
          <p:spPr>
            <a:xfrm>
              <a:off x="4073804" y="2215005"/>
              <a:ext cx="29600" cy="20051"/>
            </a:xfrm>
            <a:custGeom>
              <a:avLst/>
              <a:gdLst/>
              <a:ahLst/>
              <a:cxnLst/>
              <a:rect l="l" t="t" r="r" b="b"/>
              <a:pathLst>
                <a:path w="930" h="630" extrusionOk="0">
                  <a:moveTo>
                    <a:pt x="735" y="1"/>
                  </a:moveTo>
                  <a:cubicBezTo>
                    <a:pt x="709" y="1"/>
                    <a:pt x="681" y="8"/>
                    <a:pt x="655" y="23"/>
                  </a:cubicBezTo>
                  <a:lnTo>
                    <a:pt x="143" y="320"/>
                  </a:lnTo>
                  <a:cubicBezTo>
                    <a:pt x="0" y="404"/>
                    <a:pt x="60" y="630"/>
                    <a:pt x="227" y="630"/>
                  </a:cubicBezTo>
                  <a:cubicBezTo>
                    <a:pt x="298" y="630"/>
                    <a:pt x="298" y="606"/>
                    <a:pt x="822" y="308"/>
                  </a:cubicBezTo>
                  <a:cubicBezTo>
                    <a:pt x="893" y="261"/>
                    <a:pt x="929" y="154"/>
                    <a:pt x="881" y="82"/>
                  </a:cubicBezTo>
                  <a:cubicBezTo>
                    <a:pt x="849" y="33"/>
                    <a:pt x="794" y="1"/>
                    <a:pt x="73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7" name="Google Shape;10840;p57">
              <a:extLst>
                <a:ext uri="{FF2B5EF4-FFF2-40B4-BE49-F238E27FC236}">
                  <a16:creationId xmlns:a16="http://schemas.microsoft.com/office/drawing/2014/main" id="{9CFBFD48-C683-4E93-8F6C-052248A6183E}"/>
                </a:ext>
              </a:extLst>
            </p:cNvPr>
            <p:cNvSpPr/>
            <p:nvPr/>
          </p:nvSpPr>
          <p:spPr>
            <a:xfrm>
              <a:off x="4109419" y="2242472"/>
              <a:ext cx="21261" cy="26703"/>
            </a:xfrm>
            <a:custGeom>
              <a:avLst/>
              <a:gdLst/>
              <a:ahLst/>
              <a:cxnLst/>
              <a:rect l="l" t="t" r="r" b="b"/>
              <a:pathLst>
                <a:path w="668" h="839" extrusionOk="0">
                  <a:moveTo>
                    <a:pt x="496" y="0"/>
                  </a:moveTo>
                  <a:cubicBezTo>
                    <a:pt x="441" y="0"/>
                    <a:pt x="391" y="27"/>
                    <a:pt x="358" y="76"/>
                  </a:cubicBezTo>
                  <a:lnTo>
                    <a:pt x="60" y="600"/>
                  </a:lnTo>
                  <a:cubicBezTo>
                    <a:pt x="1" y="707"/>
                    <a:pt x="72" y="838"/>
                    <a:pt x="191" y="838"/>
                  </a:cubicBezTo>
                  <a:cubicBezTo>
                    <a:pt x="251" y="838"/>
                    <a:pt x="298" y="815"/>
                    <a:pt x="334" y="767"/>
                  </a:cubicBezTo>
                  <a:lnTo>
                    <a:pt x="632" y="243"/>
                  </a:lnTo>
                  <a:cubicBezTo>
                    <a:pt x="667" y="172"/>
                    <a:pt x="643" y="64"/>
                    <a:pt x="572" y="17"/>
                  </a:cubicBezTo>
                  <a:cubicBezTo>
                    <a:pt x="546" y="6"/>
                    <a:pt x="520" y="0"/>
                    <a:pt x="4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8" name="Google Shape;10841;p57">
              <a:extLst>
                <a:ext uri="{FF2B5EF4-FFF2-40B4-BE49-F238E27FC236}">
                  <a16:creationId xmlns:a16="http://schemas.microsoft.com/office/drawing/2014/main" id="{80B9926F-5CFE-4D98-BB0E-0E5EBA0918AF}"/>
                </a:ext>
              </a:extLst>
            </p:cNvPr>
            <p:cNvSpPr/>
            <p:nvPr/>
          </p:nvSpPr>
          <p:spPr>
            <a:xfrm>
              <a:off x="4157924" y="2252466"/>
              <a:ext cx="10248" cy="29600"/>
            </a:xfrm>
            <a:custGeom>
              <a:avLst/>
              <a:gdLst/>
              <a:ahLst/>
              <a:cxnLst/>
              <a:rect l="l" t="t" r="r" b="b"/>
              <a:pathLst>
                <a:path w="322" h="930" extrusionOk="0">
                  <a:moveTo>
                    <a:pt x="155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762"/>
                  </a:lnTo>
                  <a:cubicBezTo>
                    <a:pt x="1" y="858"/>
                    <a:pt x="72" y="929"/>
                    <a:pt x="155" y="929"/>
                  </a:cubicBezTo>
                  <a:cubicBezTo>
                    <a:pt x="251" y="929"/>
                    <a:pt x="322" y="858"/>
                    <a:pt x="322" y="762"/>
                  </a:cubicBezTo>
                  <a:lnTo>
                    <a:pt x="322" y="167"/>
                  </a:lnTo>
                  <a:cubicBezTo>
                    <a:pt x="322" y="84"/>
                    <a:pt x="251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9" name="Google Shape;10842;p57">
              <a:extLst>
                <a:ext uri="{FF2B5EF4-FFF2-40B4-BE49-F238E27FC236}">
                  <a16:creationId xmlns:a16="http://schemas.microsoft.com/office/drawing/2014/main" id="{B8B98FBB-63D6-4BD8-B9F3-696CE16B523D}"/>
                </a:ext>
              </a:extLst>
            </p:cNvPr>
            <p:cNvSpPr/>
            <p:nvPr/>
          </p:nvSpPr>
          <p:spPr>
            <a:xfrm>
              <a:off x="4194685" y="2242472"/>
              <a:ext cx="21261" cy="27022"/>
            </a:xfrm>
            <a:custGeom>
              <a:avLst/>
              <a:gdLst/>
              <a:ahLst/>
              <a:cxnLst/>
              <a:rect l="l" t="t" r="r" b="b"/>
              <a:pathLst>
                <a:path w="668" h="849" extrusionOk="0">
                  <a:moveTo>
                    <a:pt x="181" y="0"/>
                  </a:moveTo>
                  <a:cubicBezTo>
                    <a:pt x="155" y="0"/>
                    <a:pt x="130" y="6"/>
                    <a:pt x="108" y="17"/>
                  </a:cubicBezTo>
                  <a:cubicBezTo>
                    <a:pt x="36" y="64"/>
                    <a:pt x="0" y="172"/>
                    <a:pt x="48" y="243"/>
                  </a:cubicBezTo>
                  <a:lnTo>
                    <a:pt x="346" y="767"/>
                  </a:lnTo>
                  <a:cubicBezTo>
                    <a:pt x="378" y="816"/>
                    <a:pt x="428" y="848"/>
                    <a:pt x="487" y="848"/>
                  </a:cubicBezTo>
                  <a:cubicBezTo>
                    <a:pt x="513" y="848"/>
                    <a:pt x="542" y="841"/>
                    <a:pt x="572" y="826"/>
                  </a:cubicBezTo>
                  <a:cubicBezTo>
                    <a:pt x="643" y="779"/>
                    <a:pt x="667" y="672"/>
                    <a:pt x="631" y="600"/>
                  </a:cubicBezTo>
                  <a:lnTo>
                    <a:pt x="334" y="76"/>
                  </a:lnTo>
                  <a:cubicBezTo>
                    <a:pt x="301" y="27"/>
                    <a:pt x="240" y="0"/>
                    <a:pt x="1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0" name="Google Shape;10843;p57">
              <a:extLst>
                <a:ext uri="{FF2B5EF4-FFF2-40B4-BE49-F238E27FC236}">
                  <a16:creationId xmlns:a16="http://schemas.microsoft.com/office/drawing/2014/main" id="{59B9245F-38B9-489E-9574-C1AD75E0CED2}"/>
                </a:ext>
              </a:extLst>
            </p:cNvPr>
            <p:cNvSpPr/>
            <p:nvPr/>
          </p:nvSpPr>
          <p:spPr>
            <a:xfrm>
              <a:off x="4222343" y="2215387"/>
              <a:ext cx="27690" cy="19669"/>
            </a:xfrm>
            <a:custGeom>
              <a:avLst/>
              <a:gdLst/>
              <a:ahLst/>
              <a:cxnLst/>
              <a:rect l="l" t="t" r="r" b="b"/>
              <a:pathLst>
                <a:path w="870" h="618" extrusionOk="0">
                  <a:moveTo>
                    <a:pt x="176" y="1"/>
                  </a:moveTo>
                  <a:cubicBezTo>
                    <a:pt x="118" y="1"/>
                    <a:pt x="57" y="33"/>
                    <a:pt x="24" y="82"/>
                  </a:cubicBezTo>
                  <a:cubicBezTo>
                    <a:pt x="1" y="142"/>
                    <a:pt x="13" y="249"/>
                    <a:pt x="96" y="296"/>
                  </a:cubicBezTo>
                  <a:cubicBezTo>
                    <a:pt x="632" y="594"/>
                    <a:pt x="620" y="618"/>
                    <a:pt x="691" y="618"/>
                  </a:cubicBezTo>
                  <a:cubicBezTo>
                    <a:pt x="751" y="618"/>
                    <a:pt x="798" y="594"/>
                    <a:pt x="834" y="546"/>
                  </a:cubicBezTo>
                  <a:cubicBezTo>
                    <a:pt x="870" y="475"/>
                    <a:pt x="846" y="368"/>
                    <a:pt x="775" y="320"/>
                  </a:cubicBezTo>
                  <a:lnTo>
                    <a:pt x="251" y="22"/>
                  </a:lnTo>
                  <a:cubicBezTo>
                    <a:pt x="228" y="8"/>
                    <a:pt x="202" y="1"/>
                    <a:pt x="1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1" name="Google Shape;10844;p57">
              <a:extLst>
                <a:ext uri="{FF2B5EF4-FFF2-40B4-BE49-F238E27FC236}">
                  <a16:creationId xmlns:a16="http://schemas.microsoft.com/office/drawing/2014/main" id="{EE93A1D7-14FC-4C99-958E-994ADE315477}"/>
                </a:ext>
              </a:extLst>
            </p:cNvPr>
            <p:cNvSpPr/>
            <p:nvPr/>
          </p:nvSpPr>
          <p:spPr>
            <a:xfrm>
              <a:off x="4232941" y="2177067"/>
              <a:ext cx="29600" cy="10630"/>
            </a:xfrm>
            <a:custGeom>
              <a:avLst/>
              <a:gdLst/>
              <a:ahLst/>
              <a:cxnLst/>
              <a:rect l="l" t="t" r="r" b="b"/>
              <a:pathLst>
                <a:path w="930" h="334" extrusionOk="0"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763" y="334"/>
                  </a:lnTo>
                  <a:cubicBezTo>
                    <a:pt x="858" y="334"/>
                    <a:pt x="930" y="262"/>
                    <a:pt x="930" y="167"/>
                  </a:cubicBezTo>
                  <a:cubicBezTo>
                    <a:pt x="930" y="83"/>
                    <a:pt x="858" y="0"/>
                    <a:pt x="7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2" name="Google Shape;10845;p57">
              <a:extLst>
                <a:ext uri="{FF2B5EF4-FFF2-40B4-BE49-F238E27FC236}">
                  <a16:creationId xmlns:a16="http://schemas.microsoft.com/office/drawing/2014/main" id="{C6EC4D54-71ED-45B0-B505-49913A7D1C48}"/>
                </a:ext>
              </a:extLst>
            </p:cNvPr>
            <p:cNvSpPr/>
            <p:nvPr/>
          </p:nvSpPr>
          <p:spPr>
            <a:xfrm>
              <a:off x="4221579" y="2130694"/>
              <a:ext cx="28454" cy="19478"/>
            </a:xfrm>
            <a:custGeom>
              <a:avLst/>
              <a:gdLst/>
              <a:ahLst/>
              <a:cxnLst/>
              <a:rect l="l" t="t" r="r" b="b"/>
              <a:pathLst>
                <a:path w="894" h="612" extrusionOk="0">
                  <a:moveTo>
                    <a:pt x="706" y="0"/>
                  </a:moveTo>
                  <a:cubicBezTo>
                    <a:pt x="679" y="0"/>
                    <a:pt x="654" y="5"/>
                    <a:pt x="632" y="16"/>
                  </a:cubicBezTo>
                  <a:lnTo>
                    <a:pt x="108" y="314"/>
                  </a:lnTo>
                  <a:cubicBezTo>
                    <a:pt x="37" y="362"/>
                    <a:pt x="1" y="469"/>
                    <a:pt x="48" y="540"/>
                  </a:cubicBezTo>
                  <a:cubicBezTo>
                    <a:pt x="96" y="588"/>
                    <a:pt x="144" y="612"/>
                    <a:pt x="203" y="612"/>
                  </a:cubicBezTo>
                  <a:cubicBezTo>
                    <a:pt x="227" y="612"/>
                    <a:pt x="263" y="612"/>
                    <a:pt x="275" y="600"/>
                  </a:cubicBezTo>
                  <a:lnTo>
                    <a:pt x="799" y="302"/>
                  </a:lnTo>
                  <a:cubicBezTo>
                    <a:pt x="870" y="255"/>
                    <a:pt x="894" y="159"/>
                    <a:pt x="858" y="76"/>
                  </a:cubicBezTo>
                  <a:cubicBezTo>
                    <a:pt x="825" y="27"/>
                    <a:pt x="764" y="0"/>
                    <a:pt x="7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3" name="Google Shape;10846;p57">
              <a:extLst>
                <a:ext uri="{FF2B5EF4-FFF2-40B4-BE49-F238E27FC236}">
                  <a16:creationId xmlns:a16="http://schemas.microsoft.com/office/drawing/2014/main" id="{D7F52075-AAB1-43AD-85A8-F09213266297}"/>
                </a:ext>
              </a:extLst>
            </p:cNvPr>
            <p:cNvSpPr/>
            <p:nvPr/>
          </p:nvSpPr>
          <p:spPr>
            <a:xfrm>
              <a:off x="4194685" y="2095652"/>
              <a:ext cx="20879" cy="26862"/>
            </a:xfrm>
            <a:custGeom>
              <a:avLst/>
              <a:gdLst/>
              <a:ahLst/>
              <a:cxnLst/>
              <a:rect l="l" t="t" r="r" b="b"/>
              <a:pathLst>
                <a:path w="656" h="844" extrusionOk="0">
                  <a:moveTo>
                    <a:pt x="479" y="0"/>
                  </a:moveTo>
                  <a:cubicBezTo>
                    <a:pt x="428" y="0"/>
                    <a:pt x="378" y="33"/>
                    <a:pt x="346" y="82"/>
                  </a:cubicBezTo>
                  <a:lnTo>
                    <a:pt x="48" y="606"/>
                  </a:lnTo>
                  <a:cubicBezTo>
                    <a:pt x="0" y="677"/>
                    <a:pt x="36" y="784"/>
                    <a:pt x="108" y="820"/>
                  </a:cubicBezTo>
                  <a:cubicBezTo>
                    <a:pt x="131" y="844"/>
                    <a:pt x="167" y="844"/>
                    <a:pt x="179" y="844"/>
                  </a:cubicBezTo>
                  <a:cubicBezTo>
                    <a:pt x="239" y="844"/>
                    <a:pt x="286" y="808"/>
                    <a:pt x="310" y="760"/>
                  </a:cubicBezTo>
                  <a:lnTo>
                    <a:pt x="608" y="248"/>
                  </a:lnTo>
                  <a:cubicBezTo>
                    <a:pt x="655" y="165"/>
                    <a:pt x="631" y="70"/>
                    <a:pt x="548" y="22"/>
                  </a:cubicBezTo>
                  <a:cubicBezTo>
                    <a:pt x="526" y="7"/>
                    <a:pt x="502" y="0"/>
                    <a:pt x="4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54" name="Google Shape;1036;p37">
            <a:extLst>
              <a:ext uri="{FF2B5EF4-FFF2-40B4-BE49-F238E27FC236}">
                <a16:creationId xmlns:a16="http://schemas.microsoft.com/office/drawing/2014/main" id="{45C030DC-CB04-44C3-825E-1631122FE9EF}"/>
              </a:ext>
            </a:extLst>
          </p:cNvPr>
          <p:cNvSpPr txBox="1">
            <a:spLocks/>
          </p:cNvSpPr>
          <p:nvPr/>
        </p:nvSpPr>
        <p:spPr>
          <a:xfrm>
            <a:off x="955455" y="3918709"/>
            <a:ext cx="2351700" cy="425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7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800" b="1" dirty="0"/>
              <a:t>EYE BLINK</a:t>
            </a:r>
          </a:p>
        </p:txBody>
      </p:sp>
      <p:sp>
        <p:nvSpPr>
          <p:cNvPr id="155" name="Google Shape;1037;p37">
            <a:extLst>
              <a:ext uri="{FF2B5EF4-FFF2-40B4-BE49-F238E27FC236}">
                <a16:creationId xmlns:a16="http://schemas.microsoft.com/office/drawing/2014/main" id="{022EFB69-46E0-4786-80EA-27C5D8490186}"/>
              </a:ext>
            </a:extLst>
          </p:cNvPr>
          <p:cNvSpPr txBox="1">
            <a:spLocks/>
          </p:cNvSpPr>
          <p:nvPr/>
        </p:nvSpPr>
        <p:spPr>
          <a:xfrm>
            <a:off x="955455" y="4237229"/>
            <a:ext cx="2351700" cy="106492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/>
              <a:t>The system detects the eye blink of the car driver.</a:t>
            </a:r>
          </a:p>
        </p:txBody>
      </p:sp>
      <p:sp>
        <p:nvSpPr>
          <p:cNvPr id="156" name="Google Shape;1036;p37">
            <a:extLst>
              <a:ext uri="{FF2B5EF4-FFF2-40B4-BE49-F238E27FC236}">
                <a16:creationId xmlns:a16="http://schemas.microsoft.com/office/drawing/2014/main" id="{56B944E6-1E21-4A19-B8F4-E32D5C35B375}"/>
              </a:ext>
            </a:extLst>
          </p:cNvPr>
          <p:cNvSpPr txBox="1">
            <a:spLocks/>
          </p:cNvSpPr>
          <p:nvPr/>
        </p:nvSpPr>
        <p:spPr>
          <a:xfrm>
            <a:off x="959579" y="2220236"/>
            <a:ext cx="2351700" cy="425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7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800" b="1" dirty="0"/>
              <a:t>DROWSINESS</a:t>
            </a:r>
          </a:p>
        </p:txBody>
      </p:sp>
      <p:sp>
        <p:nvSpPr>
          <p:cNvPr id="157" name="Google Shape;1037;p37">
            <a:extLst>
              <a:ext uri="{FF2B5EF4-FFF2-40B4-BE49-F238E27FC236}">
                <a16:creationId xmlns:a16="http://schemas.microsoft.com/office/drawing/2014/main" id="{6946EA57-BF81-4E27-9988-CE4449051C8F}"/>
              </a:ext>
            </a:extLst>
          </p:cNvPr>
          <p:cNvSpPr txBox="1">
            <a:spLocks/>
          </p:cNvSpPr>
          <p:nvPr/>
        </p:nvSpPr>
        <p:spPr>
          <a:xfrm>
            <a:off x="959579" y="2538756"/>
            <a:ext cx="2351700" cy="106492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/>
              <a:t>The system detects the drowsiness of the car driver.</a:t>
            </a:r>
          </a:p>
        </p:txBody>
      </p:sp>
    </p:spTree>
    <p:extLst>
      <p:ext uri="{BB962C8B-B14F-4D97-AF65-F5344CB8AC3E}">
        <p14:creationId xmlns:p14="http://schemas.microsoft.com/office/powerpoint/2010/main" val="166097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33;p43">
            <a:extLst>
              <a:ext uri="{FF2B5EF4-FFF2-40B4-BE49-F238E27FC236}">
                <a16:creationId xmlns:a16="http://schemas.microsoft.com/office/drawing/2014/main" id="{F8AFAA52-F75A-49D0-B2FF-45F0AF7B253E}"/>
              </a:ext>
            </a:extLst>
          </p:cNvPr>
          <p:cNvSpPr txBox="1">
            <a:spLocks/>
          </p:cNvSpPr>
          <p:nvPr/>
        </p:nvSpPr>
        <p:spPr>
          <a:xfrm>
            <a:off x="1461940" y="2021724"/>
            <a:ext cx="6220120" cy="258234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pPr algn="ctr"/>
            <a:r>
              <a:rPr lang="en-US" sz="2800" dirty="0"/>
              <a:t>It prevents accidents caused by inattention due to driver fatigue!</a:t>
            </a:r>
            <a:endParaRPr lang="de-DE" sz="2800" dirty="0"/>
          </a:p>
        </p:txBody>
      </p:sp>
      <p:sp>
        <p:nvSpPr>
          <p:cNvPr id="8" name="Google Shape;1234;p43">
            <a:extLst>
              <a:ext uri="{FF2B5EF4-FFF2-40B4-BE49-F238E27FC236}">
                <a16:creationId xmlns:a16="http://schemas.microsoft.com/office/drawing/2014/main" id="{A1AE2DFB-F267-40D9-AED1-ECE33F7CBD06}"/>
              </a:ext>
            </a:extLst>
          </p:cNvPr>
          <p:cNvSpPr/>
          <p:nvPr/>
        </p:nvSpPr>
        <p:spPr>
          <a:xfrm rot="2852756">
            <a:off x="2452613" y="1818873"/>
            <a:ext cx="4263170" cy="4541230"/>
          </a:xfrm>
          <a:custGeom>
            <a:avLst/>
            <a:gdLst/>
            <a:ahLst/>
            <a:cxnLst/>
            <a:rect l="l" t="t" r="r" b="b"/>
            <a:pathLst>
              <a:path w="17061" h="19814" fill="none" extrusionOk="0">
                <a:moveTo>
                  <a:pt x="0" y="19699"/>
                </a:moveTo>
                <a:cubicBezTo>
                  <a:pt x="1138" y="19813"/>
                  <a:pt x="2139" y="18903"/>
                  <a:pt x="2730" y="17925"/>
                </a:cubicBezTo>
                <a:cubicBezTo>
                  <a:pt x="3322" y="16947"/>
                  <a:pt x="3708" y="15832"/>
                  <a:pt x="4527" y="15036"/>
                </a:cubicBezTo>
                <a:cubicBezTo>
                  <a:pt x="5596" y="13990"/>
                  <a:pt x="7257" y="13649"/>
                  <a:pt x="8144" y="12443"/>
                </a:cubicBezTo>
                <a:cubicBezTo>
                  <a:pt x="9031" y="11260"/>
                  <a:pt x="8872" y="9668"/>
                  <a:pt x="9577" y="8394"/>
                </a:cubicBezTo>
                <a:cubicBezTo>
                  <a:pt x="10191" y="7279"/>
                  <a:pt x="11329" y="6597"/>
                  <a:pt x="12352" y="5823"/>
                </a:cubicBezTo>
                <a:cubicBezTo>
                  <a:pt x="14354" y="4277"/>
                  <a:pt x="15969" y="2275"/>
                  <a:pt x="17061" y="0"/>
                </a:cubicBezTo>
              </a:path>
            </a:pathLst>
          </a:custGeom>
          <a:noFill/>
          <a:ln w="76200" cap="rnd" cmpd="sng">
            <a:solidFill>
              <a:srgbClr val="D7C0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38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10504;p56">
            <a:extLst>
              <a:ext uri="{FF2B5EF4-FFF2-40B4-BE49-F238E27FC236}">
                <a16:creationId xmlns:a16="http://schemas.microsoft.com/office/drawing/2014/main" id="{6F09E5C2-4558-4CDF-B4E5-2E5FC20D2546}"/>
              </a:ext>
            </a:extLst>
          </p:cNvPr>
          <p:cNvGrpSpPr/>
          <p:nvPr/>
        </p:nvGrpSpPr>
        <p:grpSpPr>
          <a:xfrm>
            <a:off x="4836427" y="2584027"/>
            <a:ext cx="607109" cy="465564"/>
            <a:chOff x="3042703" y="1529137"/>
            <a:chExt cx="411535" cy="315587"/>
          </a:xfrm>
          <a:solidFill>
            <a:schemeClr val="tx1"/>
          </a:solidFill>
        </p:grpSpPr>
        <p:sp>
          <p:nvSpPr>
            <p:cNvPr id="67" name="Google Shape;10505;p56">
              <a:extLst>
                <a:ext uri="{FF2B5EF4-FFF2-40B4-BE49-F238E27FC236}">
                  <a16:creationId xmlns:a16="http://schemas.microsoft.com/office/drawing/2014/main" id="{8AEB3B0A-3974-4A6C-8357-D35533AB485E}"/>
                </a:ext>
              </a:extLst>
            </p:cNvPr>
            <p:cNvSpPr/>
            <p:nvPr/>
          </p:nvSpPr>
          <p:spPr>
            <a:xfrm>
              <a:off x="3042703" y="1529137"/>
              <a:ext cx="411535" cy="315587"/>
            </a:xfrm>
            <a:custGeom>
              <a:avLst/>
              <a:gdLst/>
              <a:ahLst/>
              <a:cxnLst/>
              <a:rect l="l" t="t" r="r" b="b"/>
              <a:pathLst>
                <a:path w="12919" h="9907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9716"/>
                  </a:lnTo>
                  <a:cubicBezTo>
                    <a:pt x="1" y="9823"/>
                    <a:pt x="96" y="9906"/>
                    <a:pt x="191" y="9906"/>
                  </a:cubicBezTo>
                  <a:lnTo>
                    <a:pt x="2394" y="9906"/>
                  </a:lnTo>
                  <a:cubicBezTo>
                    <a:pt x="2501" y="9906"/>
                    <a:pt x="2584" y="9823"/>
                    <a:pt x="2584" y="9716"/>
                  </a:cubicBezTo>
                  <a:cubicBezTo>
                    <a:pt x="2584" y="9609"/>
                    <a:pt x="2501" y="9525"/>
                    <a:pt x="2394" y="9525"/>
                  </a:cubicBezTo>
                  <a:lnTo>
                    <a:pt x="382" y="9525"/>
                  </a:lnTo>
                  <a:lnTo>
                    <a:pt x="382" y="7989"/>
                  </a:lnTo>
                  <a:lnTo>
                    <a:pt x="8287" y="7989"/>
                  </a:lnTo>
                  <a:cubicBezTo>
                    <a:pt x="8394" y="7989"/>
                    <a:pt x="8478" y="7894"/>
                    <a:pt x="8478" y="7799"/>
                  </a:cubicBezTo>
                  <a:cubicBezTo>
                    <a:pt x="8478" y="7692"/>
                    <a:pt x="8394" y="7596"/>
                    <a:pt x="8287" y="7596"/>
                  </a:cubicBezTo>
                  <a:lnTo>
                    <a:pt x="382" y="7596"/>
                  </a:lnTo>
                  <a:lnTo>
                    <a:pt x="382" y="2167"/>
                  </a:lnTo>
                  <a:lnTo>
                    <a:pt x="12550" y="2167"/>
                  </a:lnTo>
                  <a:lnTo>
                    <a:pt x="12550" y="7596"/>
                  </a:lnTo>
                  <a:lnTo>
                    <a:pt x="9287" y="7596"/>
                  </a:lnTo>
                  <a:cubicBezTo>
                    <a:pt x="9180" y="7596"/>
                    <a:pt x="9097" y="7692"/>
                    <a:pt x="9097" y="7799"/>
                  </a:cubicBezTo>
                  <a:cubicBezTo>
                    <a:pt x="9097" y="7894"/>
                    <a:pt x="9180" y="7989"/>
                    <a:pt x="9287" y="7989"/>
                  </a:cubicBezTo>
                  <a:lnTo>
                    <a:pt x="12538" y="7989"/>
                  </a:lnTo>
                  <a:lnTo>
                    <a:pt x="12538" y="9525"/>
                  </a:lnTo>
                  <a:lnTo>
                    <a:pt x="3251" y="9525"/>
                  </a:lnTo>
                  <a:cubicBezTo>
                    <a:pt x="3144" y="9525"/>
                    <a:pt x="3049" y="9609"/>
                    <a:pt x="3049" y="9716"/>
                  </a:cubicBezTo>
                  <a:cubicBezTo>
                    <a:pt x="3049" y="9823"/>
                    <a:pt x="3144" y="9906"/>
                    <a:pt x="3251" y="9906"/>
                  </a:cubicBezTo>
                  <a:lnTo>
                    <a:pt x="12728" y="9906"/>
                  </a:lnTo>
                  <a:cubicBezTo>
                    <a:pt x="12835" y="9906"/>
                    <a:pt x="12919" y="9823"/>
                    <a:pt x="12919" y="9716"/>
                  </a:cubicBezTo>
                  <a:lnTo>
                    <a:pt x="12919" y="191"/>
                  </a:lnTo>
                  <a:cubicBezTo>
                    <a:pt x="12907" y="84"/>
                    <a:pt x="12835" y="0"/>
                    <a:pt x="12728" y="0"/>
                  </a:cubicBezTo>
                  <a:lnTo>
                    <a:pt x="6859" y="0"/>
                  </a:lnTo>
                  <a:cubicBezTo>
                    <a:pt x="6763" y="0"/>
                    <a:pt x="6668" y="84"/>
                    <a:pt x="6668" y="191"/>
                  </a:cubicBezTo>
                  <a:cubicBezTo>
                    <a:pt x="6668" y="298"/>
                    <a:pt x="6763" y="381"/>
                    <a:pt x="6859" y="381"/>
                  </a:cubicBezTo>
                  <a:lnTo>
                    <a:pt x="12538" y="381"/>
                  </a:lnTo>
                  <a:lnTo>
                    <a:pt x="12538" y="1810"/>
                  </a:lnTo>
                  <a:lnTo>
                    <a:pt x="370" y="1810"/>
                  </a:lnTo>
                  <a:lnTo>
                    <a:pt x="370" y="381"/>
                  </a:lnTo>
                  <a:lnTo>
                    <a:pt x="6001" y="381"/>
                  </a:lnTo>
                  <a:cubicBezTo>
                    <a:pt x="6108" y="381"/>
                    <a:pt x="6192" y="298"/>
                    <a:pt x="6192" y="191"/>
                  </a:cubicBezTo>
                  <a:cubicBezTo>
                    <a:pt x="6192" y="84"/>
                    <a:pt x="6097" y="0"/>
                    <a:pt x="60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8" name="Google Shape;10506;p56">
              <a:extLst>
                <a:ext uri="{FF2B5EF4-FFF2-40B4-BE49-F238E27FC236}">
                  <a16:creationId xmlns:a16="http://schemas.microsoft.com/office/drawing/2014/main" id="{F13658EA-E1CE-46DE-8A2C-75ED8535FDD2}"/>
                </a:ext>
              </a:extLst>
            </p:cNvPr>
            <p:cNvSpPr/>
            <p:nvPr/>
          </p:nvSpPr>
          <p:spPr>
            <a:xfrm>
              <a:off x="3077967" y="1557965"/>
              <a:ext cx="12169" cy="12551"/>
            </a:xfrm>
            <a:custGeom>
              <a:avLst/>
              <a:gdLst/>
              <a:ahLst/>
              <a:cxnLst/>
              <a:rect l="l" t="t" r="r" b="b"/>
              <a:pathLst>
                <a:path w="382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cubicBezTo>
                    <a:pt x="298" y="393"/>
                    <a:pt x="382" y="298"/>
                    <a:pt x="382" y="191"/>
                  </a:cubicBezTo>
                  <a:cubicBezTo>
                    <a:pt x="382" y="95"/>
                    <a:pt x="298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9" name="Google Shape;10507;p56">
              <a:extLst>
                <a:ext uri="{FF2B5EF4-FFF2-40B4-BE49-F238E27FC236}">
                  <a16:creationId xmlns:a16="http://schemas.microsoft.com/office/drawing/2014/main" id="{3A122EA5-DBEC-48B2-9BE1-21077FB8566D}"/>
                </a:ext>
              </a:extLst>
            </p:cNvPr>
            <p:cNvSpPr/>
            <p:nvPr/>
          </p:nvSpPr>
          <p:spPr>
            <a:xfrm>
              <a:off x="3099978" y="1557965"/>
              <a:ext cx="12551" cy="12551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203" y="0"/>
                  </a:moveTo>
                  <a:cubicBezTo>
                    <a:pt x="96" y="0"/>
                    <a:pt x="0" y="95"/>
                    <a:pt x="0" y="191"/>
                  </a:cubicBezTo>
                  <a:cubicBezTo>
                    <a:pt x="0" y="298"/>
                    <a:pt x="96" y="393"/>
                    <a:pt x="203" y="393"/>
                  </a:cubicBezTo>
                  <a:cubicBezTo>
                    <a:pt x="298" y="393"/>
                    <a:pt x="393" y="298"/>
                    <a:pt x="393" y="191"/>
                  </a:cubicBezTo>
                  <a:cubicBezTo>
                    <a:pt x="393" y="95"/>
                    <a:pt x="298" y="0"/>
                    <a:pt x="2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0" name="Google Shape;10508;p56">
              <a:extLst>
                <a:ext uri="{FF2B5EF4-FFF2-40B4-BE49-F238E27FC236}">
                  <a16:creationId xmlns:a16="http://schemas.microsoft.com/office/drawing/2014/main" id="{031BB725-1857-45BC-B640-D1852E860A81}"/>
                </a:ext>
              </a:extLst>
            </p:cNvPr>
            <p:cNvSpPr/>
            <p:nvPr/>
          </p:nvSpPr>
          <p:spPr>
            <a:xfrm>
              <a:off x="3122341" y="1557965"/>
              <a:ext cx="12551" cy="12551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cubicBezTo>
                    <a:pt x="1" y="298"/>
                    <a:pt x="96" y="393"/>
                    <a:pt x="191" y="393"/>
                  </a:cubicBezTo>
                  <a:cubicBezTo>
                    <a:pt x="298" y="393"/>
                    <a:pt x="394" y="298"/>
                    <a:pt x="394" y="191"/>
                  </a:cubicBezTo>
                  <a:cubicBezTo>
                    <a:pt x="394" y="95"/>
                    <a:pt x="298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1" name="Google Shape;10509;p56">
              <a:extLst>
                <a:ext uri="{FF2B5EF4-FFF2-40B4-BE49-F238E27FC236}">
                  <a16:creationId xmlns:a16="http://schemas.microsoft.com/office/drawing/2014/main" id="{3DC32201-F7B0-44B4-BB56-2804965AA9AE}"/>
                </a:ext>
              </a:extLst>
            </p:cNvPr>
            <p:cNvSpPr/>
            <p:nvPr/>
          </p:nvSpPr>
          <p:spPr>
            <a:xfrm>
              <a:off x="3342331" y="1557965"/>
              <a:ext cx="79669" cy="12551"/>
            </a:xfrm>
            <a:custGeom>
              <a:avLst/>
              <a:gdLst/>
              <a:ahLst/>
              <a:cxnLst/>
              <a:rect l="l" t="t" r="r" b="b"/>
              <a:pathLst>
                <a:path w="2501" h="394" extrusionOk="0">
                  <a:moveTo>
                    <a:pt x="191" y="0"/>
                  </a:moveTo>
                  <a:cubicBezTo>
                    <a:pt x="84" y="0"/>
                    <a:pt x="0" y="95"/>
                    <a:pt x="0" y="191"/>
                  </a:cubicBezTo>
                  <a:cubicBezTo>
                    <a:pt x="0" y="298"/>
                    <a:pt x="96" y="393"/>
                    <a:pt x="191" y="393"/>
                  </a:cubicBezTo>
                  <a:lnTo>
                    <a:pt x="2310" y="393"/>
                  </a:lnTo>
                  <a:cubicBezTo>
                    <a:pt x="2417" y="393"/>
                    <a:pt x="2501" y="298"/>
                    <a:pt x="2501" y="191"/>
                  </a:cubicBezTo>
                  <a:cubicBezTo>
                    <a:pt x="2501" y="95"/>
                    <a:pt x="2417" y="0"/>
                    <a:pt x="23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2" name="Google Shape;10510;p56">
              <a:extLst>
                <a:ext uri="{FF2B5EF4-FFF2-40B4-BE49-F238E27FC236}">
                  <a16:creationId xmlns:a16="http://schemas.microsoft.com/office/drawing/2014/main" id="{93BA8551-56FE-4E3D-9665-BA511F108016}"/>
                </a:ext>
              </a:extLst>
            </p:cNvPr>
            <p:cNvSpPr/>
            <p:nvPr/>
          </p:nvSpPr>
          <p:spPr>
            <a:xfrm>
              <a:off x="3306303" y="1557965"/>
              <a:ext cx="26949" cy="12551"/>
            </a:xfrm>
            <a:custGeom>
              <a:avLst/>
              <a:gdLst/>
              <a:ahLst/>
              <a:cxnLst/>
              <a:rect l="l" t="t" r="r" b="b"/>
              <a:pathLst>
                <a:path w="846" h="394" extrusionOk="0">
                  <a:moveTo>
                    <a:pt x="191" y="0"/>
                  </a:moveTo>
                  <a:cubicBezTo>
                    <a:pt x="96" y="0"/>
                    <a:pt x="0" y="95"/>
                    <a:pt x="0" y="191"/>
                  </a:cubicBezTo>
                  <a:cubicBezTo>
                    <a:pt x="0" y="298"/>
                    <a:pt x="96" y="393"/>
                    <a:pt x="191" y="393"/>
                  </a:cubicBezTo>
                  <a:lnTo>
                    <a:pt x="655" y="393"/>
                  </a:lnTo>
                  <a:cubicBezTo>
                    <a:pt x="762" y="393"/>
                    <a:pt x="846" y="298"/>
                    <a:pt x="846" y="191"/>
                  </a:cubicBezTo>
                  <a:cubicBezTo>
                    <a:pt x="846" y="95"/>
                    <a:pt x="762" y="0"/>
                    <a:pt x="6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" name="Google Shape;10511;p56">
              <a:extLst>
                <a:ext uri="{FF2B5EF4-FFF2-40B4-BE49-F238E27FC236}">
                  <a16:creationId xmlns:a16="http://schemas.microsoft.com/office/drawing/2014/main" id="{59310F53-B505-48BC-A66E-C734FE34F0E3}"/>
                </a:ext>
              </a:extLst>
            </p:cNvPr>
            <p:cNvSpPr/>
            <p:nvPr/>
          </p:nvSpPr>
          <p:spPr>
            <a:xfrm>
              <a:off x="3165217" y="1622822"/>
              <a:ext cx="166888" cy="121750"/>
            </a:xfrm>
            <a:custGeom>
              <a:avLst/>
              <a:gdLst/>
              <a:ahLst/>
              <a:cxnLst/>
              <a:rect l="l" t="t" r="r" b="b"/>
              <a:pathLst>
                <a:path w="5239" h="3822" extrusionOk="0">
                  <a:moveTo>
                    <a:pt x="4048" y="381"/>
                  </a:moveTo>
                  <a:cubicBezTo>
                    <a:pt x="4489" y="381"/>
                    <a:pt x="4846" y="738"/>
                    <a:pt x="4846" y="1179"/>
                  </a:cubicBezTo>
                  <a:lnTo>
                    <a:pt x="4846" y="2655"/>
                  </a:lnTo>
                  <a:cubicBezTo>
                    <a:pt x="4846" y="3096"/>
                    <a:pt x="4489" y="3453"/>
                    <a:pt x="4048" y="3453"/>
                  </a:cubicBezTo>
                  <a:lnTo>
                    <a:pt x="1155" y="3453"/>
                  </a:lnTo>
                  <a:cubicBezTo>
                    <a:pt x="715" y="3453"/>
                    <a:pt x="357" y="3096"/>
                    <a:pt x="357" y="2655"/>
                  </a:cubicBezTo>
                  <a:lnTo>
                    <a:pt x="357" y="1179"/>
                  </a:lnTo>
                  <a:cubicBezTo>
                    <a:pt x="357" y="738"/>
                    <a:pt x="715" y="381"/>
                    <a:pt x="1155" y="381"/>
                  </a:cubicBezTo>
                  <a:close/>
                  <a:moveTo>
                    <a:pt x="1167" y="0"/>
                  </a:moveTo>
                  <a:cubicBezTo>
                    <a:pt x="512" y="0"/>
                    <a:pt x="0" y="536"/>
                    <a:pt x="0" y="1179"/>
                  </a:cubicBezTo>
                  <a:lnTo>
                    <a:pt x="0" y="2655"/>
                  </a:lnTo>
                  <a:cubicBezTo>
                    <a:pt x="0" y="3310"/>
                    <a:pt x="536" y="3822"/>
                    <a:pt x="1167" y="3822"/>
                  </a:cubicBezTo>
                  <a:lnTo>
                    <a:pt x="4060" y="3822"/>
                  </a:lnTo>
                  <a:cubicBezTo>
                    <a:pt x="4715" y="3822"/>
                    <a:pt x="5239" y="3286"/>
                    <a:pt x="5239" y="2655"/>
                  </a:cubicBezTo>
                  <a:lnTo>
                    <a:pt x="5239" y="1179"/>
                  </a:lnTo>
                  <a:cubicBezTo>
                    <a:pt x="5239" y="524"/>
                    <a:pt x="4703" y="0"/>
                    <a:pt x="4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4" name="Google Shape;10512;p56">
              <a:extLst>
                <a:ext uri="{FF2B5EF4-FFF2-40B4-BE49-F238E27FC236}">
                  <a16:creationId xmlns:a16="http://schemas.microsoft.com/office/drawing/2014/main" id="{710D0FCE-B77B-4A91-99E2-F604E5DC76E5}"/>
                </a:ext>
              </a:extLst>
            </p:cNvPr>
            <p:cNvSpPr/>
            <p:nvPr/>
          </p:nvSpPr>
          <p:spPr>
            <a:xfrm>
              <a:off x="3222843" y="1657226"/>
              <a:ext cx="54281" cy="53612"/>
            </a:xfrm>
            <a:custGeom>
              <a:avLst/>
              <a:gdLst/>
              <a:ahLst/>
              <a:cxnLst/>
              <a:rect l="l" t="t" r="r" b="b"/>
              <a:pathLst>
                <a:path w="1704" h="1683" extrusionOk="0">
                  <a:moveTo>
                    <a:pt x="394" y="396"/>
                  </a:moveTo>
                  <a:lnTo>
                    <a:pt x="1287" y="849"/>
                  </a:lnTo>
                  <a:lnTo>
                    <a:pt x="394" y="1278"/>
                  </a:lnTo>
                  <a:lnTo>
                    <a:pt x="394" y="396"/>
                  </a:lnTo>
                  <a:close/>
                  <a:moveTo>
                    <a:pt x="358" y="0"/>
                  </a:moveTo>
                  <a:cubicBezTo>
                    <a:pt x="293" y="0"/>
                    <a:pt x="227" y="18"/>
                    <a:pt x="168" y="51"/>
                  </a:cubicBezTo>
                  <a:cubicBezTo>
                    <a:pt x="61" y="111"/>
                    <a:pt x="1" y="230"/>
                    <a:pt x="1" y="349"/>
                  </a:cubicBezTo>
                  <a:lnTo>
                    <a:pt x="1" y="1325"/>
                  </a:lnTo>
                  <a:cubicBezTo>
                    <a:pt x="1" y="1444"/>
                    <a:pt x="61" y="1563"/>
                    <a:pt x="168" y="1623"/>
                  </a:cubicBezTo>
                  <a:cubicBezTo>
                    <a:pt x="227" y="1647"/>
                    <a:pt x="287" y="1682"/>
                    <a:pt x="358" y="1682"/>
                  </a:cubicBezTo>
                  <a:cubicBezTo>
                    <a:pt x="418" y="1682"/>
                    <a:pt x="465" y="1659"/>
                    <a:pt x="513" y="1647"/>
                  </a:cubicBezTo>
                  <a:lnTo>
                    <a:pt x="1489" y="1170"/>
                  </a:lnTo>
                  <a:cubicBezTo>
                    <a:pt x="1608" y="1111"/>
                    <a:pt x="1680" y="992"/>
                    <a:pt x="1680" y="861"/>
                  </a:cubicBezTo>
                  <a:cubicBezTo>
                    <a:pt x="1704" y="706"/>
                    <a:pt x="1620" y="575"/>
                    <a:pt x="1489" y="516"/>
                  </a:cubicBezTo>
                  <a:lnTo>
                    <a:pt x="513" y="39"/>
                  </a:lnTo>
                  <a:cubicBezTo>
                    <a:pt x="465" y="12"/>
                    <a:pt x="412" y="0"/>
                    <a:pt x="3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5" name="Google Shape;10513;p56">
              <a:extLst>
                <a:ext uri="{FF2B5EF4-FFF2-40B4-BE49-F238E27FC236}">
                  <a16:creationId xmlns:a16="http://schemas.microsoft.com/office/drawing/2014/main" id="{51884762-7529-4D5D-AB76-38FFE7389AF9}"/>
                </a:ext>
              </a:extLst>
            </p:cNvPr>
            <p:cNvSpPr/>
            <p:nvPr/>
          </p:nvSpPr>
          <p:spPr>
            <a:xfrm>
              <a:off x="3087459" y="1800700"/>
              <a:ext cx="160454" cy="12519"/>
            </a:xfrm>
            <a:custGeom>
              <a:avLst/>
              <a:gdLst/>
              <a:ahLst/>
              <a:cxnLst/>
              <a:rect l="l" t="t" r="r" b="b"/>
              <a:pathLst>
                <a:path w="5037" h="393" extrusionOk="0">
                  <a:moveTo>
                    <a:pt x="191" y="0"/>
                  </a:moveTo>
                  <a:cubicBezTo>
                    <a:pt x="84" y="0"/>
                    <a:pt x="0" y="95"/>
                    <a:pt x="0" y="191"/>
                  </a:cubicBezTo>
                  <a:cubicBezTo>
                    <a:pt x="0" y="298"/>
                    <a:pt x="84" y="393"/>
                    <a:pt x="191" y="393"/>
                  </a:cubicBezTo>
                  <a:lnTo>
                    <a:pt x="4846" y="393"/>
                  </a:lnTo>
                  <a:cubicBezTo>
                    <a:pt x="4953" y="393"/>
                    <a:pt x="5037" y="298"/>
                    <a:pt x="5037" y="191"/>
                  </a:cubicBezTo>
                  <a:cubicBezTo>
                    <a:pt x="5037" y="95"/>
                    <a:pt x="4953" y="0"/>
                    <a:pt x="48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6" name="Google Shape;10514;p56">
              <a:extLst>
                <a:ext uri="{FF2B5EF4-FFF2-40B4-BE49-F238E27FC236}">
                  <a16:creationId xmlns:a16="http://schemas.microsoft.com/office/drawing/2014/main" id="{DE3A771E-5B50-4698-9135-93FE3E734C8C}"/>
                </a:ext>
              </a:extLst>
            </p:cNvPr>
            <p:cNvSpPr/>
            <p:nvPr/>
          </p:nvSpPr>
          <p:spPr>
            <a:xfrm>
              <a:off x="3368866" y="1800318"/>
              <a:ext cx="43673" cy="12169"/>
            </a:xfrm>
            <a:custGeom>
              <a:avLst/>
              <a:gdLst/>
              <a:ahLst/>
              <a:cxnLst/>
              <a:rect l="l" t="t" r="r" b="b"/>
              <a:pathLst>
                <a:path w="1371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1180" y="381"/>
                  </a:lnTo>
                  <a:cubicBezTo>
                    <a:pt x="1287" y="381"/>
                    <a:pt x="1370" y="298"/>
                    <a:pt x="1370" y="191"/>
                  </a:cubicBezTo>
                  <a:cubicBezTo>
                    <a:pt x="1370" y="84"/>
                    <a:pt x="1287" y="0"/>
                    <a:pt x="11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65" name="Grafik 64" descr="Ein Bild, das Uhr, Schild enthält.&#10;&#10;Automatisch generierte Beschreibung">
            <a:extLst>
              <a:ext uri="{FF2B5EF4-FFF2-40B4-BE49-F238E27FC236}">
                <a16:creationId xmlns:a16="http://schemas.microsoft.com/office/drawing/2014/main" id="{8B03520E-983D-475D-8E01-59F022DE3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603" y="4095182"/>
            <a:ext cx="739164" cy="910285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8043EDC5-D55C-40FD-A1E8-F64FF4ED4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246" y="2349460"/>
            <a:ext cx="910285" cy="91028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7E7820A-EDA0-46ED-840E-2FB66D66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Technical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41A13B-76C5-497D-AB0C-7ED6F3C4143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05.05.2020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1A8690-CFAF-4572-9A2A-8F7F41049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Google Shape;1037;p37">
            <a:extLst>
              <a:ext uri="{FF2B5EF4-FFF2-40B4-BE49-F238E27FC236}">
                <a16:creationId xmlns:a16="http://schemas.microsoft.com/office/drawing/2014/main" id="{4930D0F4-818C-4E3E-A333-1079391CD714}"/>
              </a:ext>
            </a:extLst>
          </p:cNvPr>
          <p:cNvSpPr txBox="1">
            <a:spLocks/>
          </p:cNvSpPr>
          <p:nvPr/>
        </p:nvSpPr>
        <p:spPr>
          <a:xfrm>
            <a:off x="5480387" y="2535668"/>
            <a:ext cx="2351700" cy="106492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The </a:t>
            </a:r>
            <a:r>
              <a:rPr lang="en-US" sz="1800" dirty="0" err="1"/>
              <a:t>imput</a:t>
            </a:r>
            <a:r>
              <a:rPr lang="en-US" sz="1800" dirty="0"/>
              <a:t> is a video or maybe the camera.</a:t>
            </a:r>
          </a:p>
        </p:txBody>
      </p:sp>
      <p:sp>
        <p:nvSpPr>
          <p:cNvPr id="7" name="Google Shape;1037;p37">
            <a:extLst>
              <a:ext uri="{FF2B5EF4-FFF2-40B4-BE49-F238E27FC236}">
                <a16:creationId xmlns:a16="http://schemas.microsoft.com/office/drawing/2014/main" id="{4C226F60-B1F9-4480-9E04-539E52AEFBB7}"/>
              </a:ext>
            </a:extLst>
          </p:cNvPr>
          <p:cNvSpPr txBox="1">
            <a:spLocks/>
          </p:cNvSpPr>
          <p:nvPr/>
        </p:nvSpPr>
        <p:spPr>
          <a:xfrm>
            <a:off x="5497103" y="4237229"/>
            <a:ext cx="2351700" cy="12986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The output is the blink time and the warning sound (if the blink time is too long).</a:t>
            </a:r>
          </a:p>
        </p:txBody>
      </p:sp>
      <p:sp>
        <p:nvSpPr>
          <p:cNvPr id="8" name="Google Shape;1036;p37">
            <a:extLst>
              <a:ext uri="{FF2B5EF4-FFF2-40B4-BE49-F238E27FC236}">
                <a16:creationId xmlns:a16="http://schemas.microsoft.com/office/drawing/2014/main" id="{E30A2175-FF64-4D29-B195-F960B6648EBA}"/>
              </a:ext>
            </a:extLst>
          </p:cNvPr>
          <p:cNvSpPr txBox="1">
            <a:spLocks/>
          </p:cNvSpPr>
          <p:nvPr/>
        </p:nvSpPr>
        <p:spPr>
          <a:xfrm>
            <a:off x="5486458" y="2217554"/>
            <a:ext cx="2351700" cy="425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7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/>
              <a:t>IMPUT</a:t>
            </a:r>
          </a:p>
        </p:txBody>
      </p:sp>
      <p:sp>
        <p:nvSpPr>
          <p:cNvPr id="9" name="Google Shape;1036;p37">
            <a:extLst>
              <a:ext uri="{FF2B5EF4-FFF2-40B4-BE49-F238E27FC236}">
                <a16:creationId xmlns:a16="http://schemas.microsoft.com/office/drawing/2014/main" id="{320B9B20-9D76-4CCE-B76C-EB39E106D0FD}"/>
              </a:ext>
            </a:extLst>
          </p:cNvPr>
          <p:cNvSpPr txBox="1">
            <a:spLocks/>
          </p:cNvSpPr>
          <p:nvPr/>
        </p:nvSpPr>
        <p:spPr>
          <a:xfrm>
            <a:off x="5486458" y="3918709"/>
            <a:ext cx="2351700" cy="425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7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/>
              <a:t>OUTPUT</a:t>
            </a:r>
          </a:p>
        </p:txBody>
      </p:sp>
      <p:grpSp>
        <p:nvGrpSpPr>
          <p:cNvPr id="10" name="Google Shape;9850;p55">
            <a:extLst>
              <a:ext uri="{FF2B5EF4-FFF2-40B4-BE49-F238E27FC236}">
                <a16:creationId xmlns:a16="http://schemas.microsoft.com/office/drawing/2014/main" id="{2A12CBF4-F34C-44CA-8F20-1FEAFE64A508}"/>
              </a:ext>
            </a:extLst>
          </p:cNvPr>
          <p:cNvGrpSpPr/>
          <p:nvPr/>
        </p:nvGrpSpPr>
        <p:grpSpPr>
          <a:xfrm>
            <a:off x="4905489" y="4333591"/>
            <a:ext cx="542533" cy="433468"/>
            <a:chOff x="3049653" y="2321468"/>
            <a:chExt cx="362991" cy="290018"/>
          </a:xfrm>
          <a:solidFill>
            <a:schemeClr val="tx1"/>
          </a:solidFill>
        </p:grpSpPr>
        <p:sp>
          <p:nvSpPr>
            <p:cNvPr id="11" name="Google Shape;9851;p55">
              <a:extLst>
                <a:ext uri="{FF2B5EF4-FFF2-40B4-BE49-F238E27FC236}">
                  <a16:creationId xmlns:a16="http://schemas.microsoft.com/office/drawing/2014/main" id="{740D3368-E6D0-43B0-BEFA-FE54F7BD831D}"/>
                </a:ext>
              </a:extLst>
            </p:cNvPr>
            <p:cNvSpPr/>
            <p:nvPr/>
          </p:nvSpPr>
          <p:spPr>
            <a:xfrm>
              <a:off x="3280290" y="2429690"/>
              <a:ext cx="29913" cy="73957"/>
            </a:xfrm>
            <a:custGeom>
              <a:avLst/>
              <a:gdLst/>
              <a:ahLst/>
              <a:cxnLst/>
              <a:rect l="l" t="t" r="r" b="b"/>
              <a:pathLst>
                <a:path w="942" h="2329" extrusionOk="0">
                  <a:moveTo>
                    <a:pt x="200" y="1"/>
                  </a:moveTo>
                  <a:cubicBezTo>
                    <a:pt x="158" y="1"/>
                    <a:pt x="114" y="16"/>
                    <a:pt x="72" y="45"/>
                  </a:cubicBezTo>
                  <a:cubicBezTo>
                    <a:pt x="13" y="93"/>
                    <a:pt x="13" y="200"/>
                    <a:pt x="72" y="283"/>
                  </a:cubicBezTo>
                  <a:cubicBezTo>
                    <a:pt x="572" y="772"/>
                    <a:pt x="572" y="1569"/>
                    <a:pt x="72" y="2046"/>
                  </a:cubicBezTo>
                  <a:cubicBezTo>
                    <a:pt x="1" y="2129"/>
                    <a:pt x="1" y="2224"/>
                    <a:pt x="72" y="2284"/>
                  </a:cubicBezTo>
                  <a:cubicBezTo>
                    <a:pt x="102" y="2313"/>
                    <a:pt x="144" y="2328"/>
                    <a:pt x="187" y="2328"/>
                  </a:cubicBezTo>
                  <a:cubicBezTo>
                    <a:pt x="230" y="2328"/>
                    <a:pt x="275" y="2313"/>
                    <a:pt x="310" y="2284"/>
                  </a:cubicBezTo>
                  <a:cubicBezTo>
                    <a:pt x="941" y="1665"/>
                    <a:pt x="941" y="664"/>
                    <a:pt x="310" y="45"/>
                  </a:cubicBezTo>
                  <a:cubicBezTo>
                    <a:pt x="280" y="16"/>
                    <a:pt x="242" y="1"/>
                    <a:pt x="2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Google Shape;9852;p55">
              <a:extLst>
                <a:ext uri="{FF2B5EF4-FFF2-40B4-BE49-F238E27FC236}">
                  <a16:creationId xmlns:a16="http://schemas.microsoft.com/office/drawing/2014/main" id="{72FAACEF-940F-41F4-8076-01948CABBC6E}"/>
                </a:ext>
              </a:extLst>
            </p:cNvPr>
            <p:cNvSpPr/>
            <p:nvPr/>
          </p:nvSpPr>
          <p:spPr>
            <a:xfrm>
              <a:off x="3317729" y="2392250"/>
              <a:ext cx="49570" cy="148836"/>
            </a:xfrm>
            <a:custGeom>
              <a:avLst/>
              <a:gdLst/>
              <a:ahLst/>
              <a:cxnLst/>
              <a:rect l="l" t="t" r="r" b="b"/>
              <a:pathLst>
                <a:path w="1561" h="4687" extrusionOk="0">
                  <a:moveTo>
                    <a:pt x="183" y="1"/>
                  </a:moveTo>
                  <a:cubicBezTo>
                    <a:pt x="140" y="1"/>
                    <a:pt x="96" y="16"/>
                    <a:pt x="60" y="46"/>
                  </a:cubicBezTo>
                  <a:cubicBezTo>
                    <a:pt x="0" y="105"/>
                    <a:pt x="0" y="212"/>
                    <a:pt x="60" y="284"/>
                  </a:cubicBezTo>
                  <a:cubicBezTo>
                    <a:pt x="1191" y="1415"/>
                    <a:pt x="1191" y="3272"/>
                    <a:pt x="60" y="4403"/>
                  </a:cubicBezTo>
                  <a:cubicBezTo>
                    <a:pt x="0" y="4475"/>
                    <a:pt x="0" y="4582"/>
                    <a:pt x="60" y="4641"/>
                  </a:cubicBezTo>
                  <a:cubicBezTo>
                    <a:pt x="90" y="4671"/>
                    <a:pt x="131" y="4686"/>
                    <a:pt x="175" y="4686"/>
                  </a:cubicBezTo>
                  <a:cubicBezTo>
                    <a:pt x="218" y="4686"/>
                    <a:pt x="262" y="4671"/>
                    <a:pt x="298" y="4641"/>
                  </a:cubicBezTo>
                  <a:cubicBezTo>
                    <a:pt x="1560" y="3379"/>
                    <a:pt x="1560" y="1308"/>
                    <a:pt x="298" y="46"/>
                  </a:cubicBezTo>
                  <a:cubicBezTo>
                    <a:pt x="268" y="16"/>
                    <a:pt x="227" y="1"/>
                    <a:pt x="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" name="Google Shape;9853;p55">
              <a:extLst>
                <a:ext uri="{FF2B5EF4-FFF2-40B4-BE49-F238E27FC236}">
                  <a16:creationId xmlns:a16="http://schemas.microsoft.com/office/drawing/2014/main" id="{11E17E4B-A9B6-4366-8F3F-C58CE9397739}"/>
                </a:ext>
              </a:extLst>
            </p:cNvPr>
            <p:cNvSpPr/>
            <p:nvPr/>
          </p:nvSpPr>
          <p:spPr>
            <a:xfrm>
              <a:off x="3354406" y="2355954"/>
              <a:ext cx="58239" cy="222317"/>
            </a:xfrm>
            <a:custGeom>
              <a:avLst/>
              <a:gdLst/>
              <a:ahLst/>
              <a:cxnLst/>
              <a:rect l="l" t="t" r="r" b="b"/>
              <a:pathLst>
                <a:path w="1834" h="7001" extrusionOk="0">
                  <a:moveTo>
                    <a:pt x="174" y="1"/>
                  </a:moveTo>
                  <a:cubicBezTo>
                    <a:pt x="131" y="1"/>
                    <a:pt x="90" y="16"/>
                    <a:pt x="60" y="46"/>
                  </a:cubicBezTo>
                  <a:cubicBezTo>
                    <a:pt x="0" y="105"/>
                    <a:pt x="0" y="200"/>
                    <a:pt x="60" y="284"/>
                  </a:cubicBezTo>
                  <a:cubicBezTo>
                    <a:pt x="1834" y="2046"/>
                    <a:pt x="1834" y="4939"/>
                    <a:pt x="60" y="6713"/>
                  </a:cubicBezTo>
                  <a:cubicBezTo>
                    <a:pt x="0" y="6773"/>
                    <a:pt x="0" y="6868"/>
                    <a:pt x="60" y="6951"/>
                  </a:cubicBezTo>
                  <a:cubicBezTo>
                    <a:pt x="88" y="6985"/>
                    <a:pt x="128" y="7000"/>
                    <a:pt x="169" y="7000"/>
                  </a:cubicBezTo>
                  <a:cubicBezTo>
                    <a:pt x="214" y="7000"/>
                    <a:pt x="261" y="6982"/>
                    <a:pt x="298" y="6951"/>
                  </a:cubicBezTo>
                  <a:cubicBezTo>
                    <a:pt x="1227" y="6023"/>
                    <a:pt x="1727" y="4808"/>
                    <a:pt x="1727" y="3498"/>
                  </a:cubicBezTo>
                  <a:cubicBezTo>
                    <a:pt x="1727" y="2189"/>
                    <a:pt x="1227" y="962"/>
                    <a:pt x="298" y="46"/>
                  </a:cubicBezTo>
                  <a:cubicBezTo>
                    <a:pt x="262" y="16"/>
                    <a:pt x="218" y="1"/>
                    <a:pt x="1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" name="Google Shape;9854;p55">
              <a:extLst>
                <a:ext uri="{FF2B5EF4-FFF2-40B4-BE49-F238E27FC236}">
                  <a16:creationId xmlns:a16="http://schemas.microsoft.com/office/drawing/2014/main" id="{527DC549-633F-4D1D-9D5E-2A619EFF2B34}"/>
                </a:ext>
              </a:extLst>
            </p:cNvPr>
            <p:cNvSpPr/>
            <p:nvPr/>
          </p:nvSpPr>
          <p:spPr>
            <a:xfrm>
              <a:off x="3049653" y="2321468"/>
              <a:ext cx="210250" cy="290018"/>
            </a:xfrm>
            <a:custGeom>
              <a:avLst/>
              <a:gdLst/>
              <a:ahLst/>
              <a:cxnLst/>
              <a:rect l="l" t="t" r="r" b="b"/>
              <a:pathLst>
                <a:path w="6621" h="9133" extrusionOk="0">
                  <a:moveTo>
                    <a:pt x="5216" y="1072"/>
                  </a:moveTo>
                  <a:lnTo>
                    <a:pt x="5216" y="8097"/>
                  </a:lnTo>
                  <a:cubicBezTo>
                    <a:pt x="4156" y="7751"/>
                    <a:pt x="3287" y="7037"/>
                    <a:pt x="2739" y="6061"/>
                  </a:cubicBezTo>
                  <a:lnTo>
                    <a:pt x="2739" y="3084"/>
                  </a:lnTo>
                  <a:cubicBezTo>
                    <a:pt x="3275" y="2120"/>
                    <a:pt x="4156" y="1405"/>
                    <a:pt x="5216" y="1072"/>
                  </a:cubicBezTo>
                  <a:close/>
                  <a:moveTo>
                    <a:pt x="5716" y="0"/>
                  </a:moveTo>
                  <a:cubicBezTo>
                    <a:pt x="5430" y="0"/>
                    <a:pt x="5216" y="215"/>
                    <a:pt x="5216" y="501"/>
                  </a:cubicBezTo>
                  <a:lnTo>
                    <a:pt x="5216" y="691"/>
                  </a:lnTo>
                  <a:cubicBezTo>
                    <a:pt x="4049" y="1048"/>
                    <a:pt x="3096" y="1810"/>
                    <a:pt x="2489" y="2858"/>
                  </a:cubicBezTo>
                  <a:lnTo>
                    <a:pt x="1227" y="2858"/>
                  </a:lnTo>
                  <a:cubicBezTo>
                    <a:pt x="549" y="2858"/>
                    <a:pt x="13" y="3394"/>
                    <a:pt x="13" y="4061"/>
                  </a:cubicBezTo>
                  <a:lnTo>
                    <a:pt x="13" y="5037"/>
                  </a:lnTo>
                  <a:cubicBezTo>
                    <a:pt x="1" y="5692"/>
                    <a:pt x="489" y="6227"/>
                    <a:pt x="1120" y="6275"/>
                  </a:cubicBezTo>
                  <a:cubicBezTo>
                    <a:pt x="1203" y="6275"/>
                    <a:pt x="1287" y="6216"/>
                    <a:pt x="1299" y="6132"/>
                  </a:cubicBezTo>
                  <a:cubicBezTo>
                    <a:pt x="1299" y="6037"/>
                    <a:pt x="1239" y="5966"/>
                    <a:pt x="1144" y="5954"/>
                  </a:cubicBezTo>
                  <a:cubicBezTo>
                    <a:pt x="703" y="5918"/>
                    <a:pt x="346" y="5537"/>
                    <a:pt x="346" y="5073"/>
                  </a:cubicBezTo>
                  <a:lnTo>
                    <a:pt x="346" y="4084"/>
                  </a:lnTo>
                  <a:cubicBezTo>
                    <a:pt x="346" y="3608"/>
                    <a:pt x="727" y="3215"/>
                    <a:pt x="1227" y="3215"/>
                  </a:cubicBezTo>
                  <a:lnTo>
                    <a:pt x="2418" y="3215"/>
                  </a:lnTo>
                  <a:lnTo>
                    <a:pt x="2418" y="5954"/>
                  </a:lnTo>
                  <a:lnTo>
                    <a:pt x="1918" y="5954"/>
                  </a:lnTo>
                  <a:cubicBezTo>
                    <a:pt x="1834" y="5954"/>
                    <a:pt x="1763" y="6025"/>
                    <a:pt x="1763" y="6108"/>
                  </a:cubicBezTo>
                  <a:cubicBezTo>
                    <a:pt x="1763" y="6204"/>
                    <a:pt x="1834" y="6275"/>
                    <a:pt x="1918" y="6275"/>
                  </a:cubicBezTo>
                  <a:lnTo>
                    <a:pt x="2489" y="6275"/>
                  </a:lnTo>
                  <a:cubicBezTo>
                    <a:pt x="3096" y="7323"/>
                    <a:pt x="4049" y="8097"/>
                    <a:pt x="5216" y="8430"/>
                  </a:cubicBezTo>
                  <a:lnTo>
                    <a:pt x="5216" y="8633"/>
                  </a:lnTo>
                  <a:cubicBezTo>
                    <a:pt x="5216" y="8906"/>
                    <a:pt x="5430" y="9133"/>
                    <a:pt x="5716" y="9133"/>
                  </a:cubicBezTo>
                  <a:lnTo>
                    <a:pt x="6121" y="9133"/>
                  </a:lnTo>
                  <a:cubicBezTo>
                    <a:pt x="6406" y="9133"/>
                    <a:pt x="6621" y="8906"/>
                    <a:pt x="6621" y="8633"/>
                  </a:cubicBezTo>
                  <a:lnTo>
                    <a:pt x="6621" y="4953"/>
                  </a:lnTo>
                  <a:cubicBezTo>
                    <a:pt x="6621" y="4858"/>
                    <a:pt x="6549" y="4787"/>
                    <a:pt x="6466" y="4787"/>
                  </a:cubicBezTo>
                  <a:cubicBezTo>
                    <a:pt x="6371" y="4787"/>
                    <a:pt x="6299" y="4858"/>
                    <a:pt x="6299" y="4953"/>
                  </a:cubicBezTo>
                  <a:lnTo>
                    <a:pt x="6299" y="8633"/>
                  </a:lnTo>
                  <a:cubicBezTo>
                    <a:pt x="6299" y="8728"/>
                    <a:pt x="6228" y="8811"/>
                    <a:pt x="6121" y="8811"/>
                  </a:cubicBezTo>
                  <a:lnTo>
                    <a:pt x="5716" y="8811"/>
                  </a:lnTo>
                  <a:cubicBezTo>
                    <a:pt x="5609" y="8811"/>
                    <a:pt x="5537" y="8728"/>
                    <a:pt x="5537" y="8633"/>
                  </a:cubicBezTo>
                  <a:lnTo>
                    <a:pt x="5537" y="501"/>
                  </a:lnTo>
                  <a:cubicBezTo>
                    <a:pt x="5537" y="393"/>
                    <a:pt x="5609" y="322"/>
                    <a:pt x="5716" y="322"/>
                  </a:cubicBezTo>
                  <a:lnTo>
                    <a:pt x="6121" y="322"/>
                  </a:lnTo>
                  <a:cubicBezTo>
                    <a:pt x="6228" y="322"/>
                    <a:pt x="6299" y="393"/>
                    <a:pt x="6299" y="501"/>
                  </a:cubicBezTo>
                  <a:lnTo>
                    <a:pt x="6299" y="4180"/>
                  </a:lnTo>
                  <a:cubicBezTo>
                    <a:pt x="6299" y="4263"/>
                    <a:pt x="6371" y="4346"/>
                    <a:pt x="6466" y="4346"/>
                  </a:cubicBezTo>
                  <a:cubicBezTo>
                    <a:pt x="6549" y="4346"/>
                    <a:pt x="6621" y="4263"/>
                    <a:pt x="6621" y="4180"/>
                  </a:cubicBezTo>
                  <a:lnTo>
                    <a:pt x="6621" y="501"/>
                  </a:lnTo>
                  <a:cubicBezTo>
                    <a:pt x="6621" y="215"/>
                    <a:pt x="6406" y="0"/>
                    <a:pt x="61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8" name="Google Shape;1036;p37">
            <a:extLst>
              <a:ext uri="{FF2B5EF4-FFF2-40B4-BE49-F238E27FC236}">
                <a16:creationId xmlns:a16="http://schemas.microsoft.com/office/drawing/2014/main" id="{D5A8E454-EB76-4155-93B2-B59E6BE813E7}"/>
              </a:ext>
            </a:extLst>
          </p:cNvPr>
          <p:cNvSpPr txBox="1">
            <a:spLocks/>
          </p:cNvSpPr>
          <p:nvPr/>
        </p:nvSpPr>
        <p:spPr>
          <a:xfrm>
            <a:off x="955455" y="3918709"/>
            <a:ext cx="2351700" cy="425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7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800" b="1" dirty="0"/>
              <a:t>OPENCV</a:t>
            </a:r>
          </a:p>
        </p:txBody>
      </p:sp>
      <p:sp>
        <p:nvSpPr>
          <p:cNvPr id="59" name="Google Shape;1037;p37">
            <a:extLst>
              <a:ext uri="{FF2B5EF4-FFF2-40B4-BE49-F238E27FC236}">
                <a16:creationId xmlns:a16="http://schemas.microsoft.com/office/drawing/2014/main" id="{0D7F0F37-BFF1-479D-82D3-FB9FB1C50393}"/>
              </a:ext>
            </a:extLst>
          </p:cNvPr>
          <p:cNvSpPr txBox="1">
            <a:spLocks/>
          </p:cNvSpPr>
          <p:nvPr/>
        </p:nvSpPr>
        <p:spPr>
          <a:xfrm>
            <a:off x="955455" y="4237229"/>
            <a:ext cx="2351700" cy="106492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/>
              <a:t>The system uses the OpenCV library.</a:t>
            </a:r>
          </a:p>
        </p:txBody>
      </p:sp>
      <p:sp>
        <p:nvSpPr>
          <p:cNvPr id="60" name="Google Shape;1036;p37">
            <a:extLst>
              <a:ext uri="{FF2B5EF4-FFF2-40B4-BE49-F238E27FC236}">
                <a16:creationId xmlns:a16="http://schemas.microsoft.com/office/drawing/2014/main" id="{993DC782-9A09-4518-BE6F-216DF828931D}"/>
              </a:ext>
            </a:extLst>
          </p:cNvPr>
          <p:cNvSpPr txBox="1">
            <a:spLocks/>
          </p:cNvSpPr>
          <p:nvPr/>
        </p:nvSpPr>
        <p:spPr>
          <a:xfrm>
            <a:off x="959579" y="2220236"/>
            <a:ext cx="2351700" cy="425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7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800" b="1" dirty="0"/>
              <a:t>PYTHON</a:t>
            </a:r>
          </a:p>
        </p:txBody>
      </p:sp>
      <p:sp>
        <p:nvSpPr>
          <p:cNvPr id="61" name="Google Shape;1037;p37">
            <a:extLst>
              <a:ext uri="{FF2B5EF4-FFF2-40B4-BE49-F238E27FC236}">
                <a16:creationId xmlns:a16="http://schemas.microsoft.com/office/drawing/2014/main" id="{115F944E-3D92-4F60-8661-DD0A1E8749C5}"/>
              </a:ext>
            </a:extLst>
          </p:cNvPr>
          <p:cNvSpPr txBox="1">
            <a:spLocks/>
          </p:cNvSpPr>
          <p:nvPr/>
        </p:nvSpPr>
        <p:spPr>
          <a:xfrm>
            <a:off x="959579" y="2538756"/>
            <a:ext cx="2351700" cy="106492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/>
              <a:t>The programming language is Python.</a:t>
            </a:r>
          </a:p>
        </p:txBody>
      </p:sp>
    </p:spTree>
    <p:extLst>
      <p:ext uri="{BB962C8B-B14F-4D97-AF65-F5344CB8AC3E}">
        <p14:creationId xmlns:p14="http://schemas.microsoft.com/office/powerpoint/2010/main" val="164056179"/>
      </p:ext>
    </p:extLst>
  </p:cSld>
  <p:clrMapOvr>
    <a:masterClrMapping/>
  </p:clrMapOvr>
</p:sld>
</file>

<file path=ppt/theme/theme1.xml><?xml version="1.0" encoding="utf-8"?>
<a:theme xmlns:a="http://schemas.openxmlformats.org/drawingml/2006/main" name="HSHL_PowerPoint_Master_Vorl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HSHL_PowerPoint_Master_Vorlage</Template>
  <TotalTime>0</TotalTime>
  <Words>197</Words>
  <Application>Microsoft Office PowerPoint</Application>
  <PresentationFormat>Bildschirmpräsentation (4:3)</PresentationFormat>
  <Paragraphs>42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Londrina Shadow</vt:lpstr>
      <vt:lpstr>Muli</vt:lpstr>
      <vt:lpstr>Source Sans Pro</vt:lpstr>
      <vt:lpstr>HSHL_PowerPoint_Master_Vorlage</vt:lpstr>
      <vt:lpstr>PowerPoint-Präsentation</vt:lpstr>
      <vt:lpstr>PowerPoint-Präsentation</vt:lpstr>
      <vt:lpstr>PowerPoint-Präsentation</vt:lpstr>
      <vt:lpstr>Main Idea</vt:lpstr>
      <vt:lpstr>PowerPoint-Präsentation</vt:lpstr>
      <vt:lpstr>Technical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Katrin Glöwing</dc:creator>
  <cp:lastModifiedBy>Katrin Glöwing</cp:lastModifiedBy>
  <cp:revision>19</cp:revision>
  <dcterms:created xsi:type="dcterms:W3CDTF">2017-12-05T19:21:36Z</dcterms:created>
  <dcterms:modified xsi:type="dcterms:W3CDTF">2020-05-05T08:19:15Z</dcterms:modified>
</cp:coreProperties>
</file>