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4" autoAdjust="0"/>
    <p:restoredTop sz="94660"/>
  </p:normalViewPr>
  <p:slideViewPr>
    <p:cSldViewPr snapToGrid="0">
      <p:cViewPr varScale="1">
        <p:scale>
          <a:sx n="61" d="100"/>
          <a:sy n="61" d="100"/>
        </p:scale>
        <p:origin x="58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B0E51F-41A9-41FD-9DB3-8BFEB3CE0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76324A4-DD92-4CC5-B940-95B7372CE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3B1C94-5881-4272-AACA-3197014C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6069-CACD-4160-8DC8-21D106B268F4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94CEF2-665F-4A3F-991A-0C8E695C9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3BA119-4448-4DE2-A1A0-D3DDD027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181B-1DCD-4F0B-8133-E5912BE75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176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41CDB1-7104-4FD8-A1D6-6794D8D1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71F7F55-684E-49D2-8CCC-9E585DDBE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380E1B-2D2A-41F9-A852-94498ABE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6069-CACD-4160-8DC8-21D106B268F4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3EE618-813F-4C1E-8E8D-ECE5F1BA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DB8EB2-B0C9-475B-B588-1EE81B631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181B-1DCD-4F0B-8133-E5912BE75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34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C9F6AC5-A13D-4EDB-B8F0-1105921E9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5986BD6-67B1-44C4-B3A2-CCF9B4E42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A2EA66-EA38-45B5-8BB5-BC4A841C5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6069-CACD-4160-8DC8-21D106B268F4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B7FA9F-5433-46B8-A5E7-BE495BDC7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5132E5-E76F-4533-89AD-9E1C51A4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181B-1DCD-4F0B-8133-E5912BE75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343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ECC33C-A438-48DE-96CE-CE82FFD8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C84306-5344-4049-B48E-745F7571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B235FB-CDEB-410B-A70B-53A5E92A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6069-CACD-4160-8DC8-21D106B268F4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FD7995-B72D-41FC-B0CC-ABD7C7CC1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0596CD-7B59-409D-9959-2DB64FC00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181B-1DCD-4F0B-8133-E5912BE75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22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DAC30E-8ADC-4BCC-9610-F7716F1F2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3F6369-9C4F-42B8-AA49-4954C941D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1DBC36-B8E8-4B04-841A-8BDF28D2C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6069-CACD-4160-8DC8-21D106B268F4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1601E1-1D16-43FA-935A-F4F33CA55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BF500C-6D12-4EA0-910A-97974AE7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181B-1DCD-4F0B-8133-E5912BE75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9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5EF17C-1B0C-4C7E-ADCD-C5E15DAB0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EDC26C-409D-4EA4-834D-46C3C0719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2F3C418-C7CA-49E5-A829-70C1B4019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6CA588-6103-4B0A-AF9E-4C300EF5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6069-CACD-4160-8DC8-21D106B268F4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19DDFB-AB42-46F8-B0BC-25D2A36F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78272E-2A92-49B7-9097-BF324C54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181B-1DCD-4F0B-8133-E5912BE75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732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E5B9A5-F5B4-4D9C-963E-65F22CE4E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27A676-5C5C-4703-8D50-7BDC30629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9B1F0B-12F5-4332-B8F0-A105EC45C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57A4D68-3EEA-4289-B301-4D3C943D6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AEDE3DB-A0CE-4034-A942-987360B63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382636B-7FBA-4154-B9CC-A25AE5080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6069-CACD-4160-8DC8-21D106B268F4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6D76319-7C7F-48C6-8564-9A96343BA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D64585A-FF7C-4556-A940-5506EEA8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181B-1DCD-4F0B-8133-E5912BE75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00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D774B-B0E4-41F0-9511-F5CBBB14E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54EA18A-CB7B-44F5-8FFD-A35A7B47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6069-CACD-4160-8DC8-21D106B268F4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BB82ECB-AAD9-4C94-8D01-27F9E3D52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337DC1B-6B00-4A7B-9673-CD63CCF20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181B-1DCD-4F0B-8133-E5912BE75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8929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B70421C-7942-474D-A1B5-96509D95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6069-CACD-4160-8DC8-21D106B268F4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1515B8C-D364-4060-A534-FFAD3C112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135E5E-80C5-41B9-B13F-8C134CAE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181B-1DCD-4F0B-8133-E5912BE75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288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B5EF6-26B9-4EA2-83C6-0457976A6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7C8583-55A0-44DB-83DE-8A3B9A761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795C1B5-2B64-4FD0-9C56-8D872873E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56889E-60C5-4322-8FDD-E79294AB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6069-CACD-4160-8DC8-21D106B268F4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455323-1F2C-40FA-91D3-C914FA6C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50D038-2C2D-4D4C-B4C0-B922E8B37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181B-1DCD-4F0B-8133-E5912BE75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05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E28FC3-9DFB-4F8A-B580-12DB27D28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5A02578-EFD3-4401-BEA7-88709230A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69F37B6-0067-44D6-9716-35A25DFD7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D3C236-99F9-46B1-8090-0BDED9E85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6069-CACD-4160-8DC8-21D106B268F4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66B889-714B-408A-AA05-02F5D6A6F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502BE8-9183-4E7B-B722-02B7E2A4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181B-1DCD-4F0B-8133-E5912BE75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34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13A1BD3-28FF-436C-8226-E264DF9E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DD7560-8787-4457-B889-7AFBAD606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D982B0-658D-4D68-B080-F8B61DF76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B6069-CACD-4160-8DC8-21D106B268F4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6CAF97-6E2E-42FA-A7DC-0B1854B7E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C7BE64-A9B4-4E38-9319-8AAC52831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D181B-1DCD-4F0B-8133-E5912BE75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08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FC1E223-245C-4DC7-BABC-9A4791084AEB}"/>
              </a:ext>
            </a:extLst>
          </p:cNvPr>
          <p:cNvSpPr txBox="1"/>
          <p:nvPr/>
        </p:nvSpPr>
        <p:spPr>
          <a:xfrm>
            <a:off x="1209295" y="1562807"/>
            <a:ext cx="7746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ターミナル機能説明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0391B7E-D35C-48A0-B2BF-C92FD56B2A52}"/>
              </a:ext>
            </a:extLst>
          </p:cNvPr>
          <p:cNvSpPr txBox="1"/>
          <p:nvPr/>
        </p:nvSpPr>
        <p:spPr>
          <a:xfrm>
            <a:off x="1209295" y="2978248"/>
            <a:ext cx="7746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2020/09/16</a:t>
            </a:r>
          </a:p>
          <a:p>
            <a:r>
              <a:rPr kumimoji="1" lang="ja-JP" altLang="en-US" sz="3200" dirty="0"/>
              <a:t>デバイス制御</a:t>
            </a:r>
            <a:r>
              <a:rPr kumimoji="1" lang="en-US" altLang="ja-JP" sz="3200" dirty="0"/>
              <a:t>1G</a:t>
            </a:r>
            <a:r>
              <a:rPr kumimoji="1" lang="ja-JP" altLang="en-US" sz="3200" dirty="0"/>
              <a:t> 白熊 </a:t>
            </a:r>
            <a:endParaRPr kumimoji="1" lang="en-US" altLang="ja-JP" sz="3200" dirty="0"/>
          </a:p>
          <a:p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935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1667C82-A485-435B-8405-06E8A0F8A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853" y="1352550"/>
            <a:ext cx="5293424" cy="41529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D9CF678D-F693-42C6-8401-5A5887B57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58" y="1352550"/>
            <a:ext cx="4543425" cy="41529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5BCE1E-B2CD-48AA-A781-F4EEDE32ABBB}"/>
              </a:ext>
            </a:extLst>
          </p:cNvPr>
          <p:cNvSpPr txBox="1"/>
          <p:nvPr/>
        </p:nvSpPr>
        <p:spPr>
          <a:xfrm>
            <a:off x="758358" y="322729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Teraterm</a:t>
            </a:r>
            <a:r>
              <a:rPr kumimoji="1" lang="ja-JP" altLang="en-US" dirty="0"/>
              <a:t>設定</a:t>
            </a:r>
          </a:p>
        </p:txBody>
      </p:sp>
    </p:spTree>
    <p:extLst>
      <p:ext uri="{BB962C8B-B14F-4D97-AF65-F5344CB8AC3E}">
        <p14:creationId xmlns:p14="http://schemas.microsoft.com/office/powerpoint/2010/main" val="1637335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5770A44-133E-41DA-A397-E40F7459D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3" y="1360060"/>
            <a:ext cx="5712691" cy="388368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C5B999B-A4FA-4B65-A409-400142A7BAD3}"/>
              </a:ext>
            </a:extLst>
          </p:cNvPr>
          <p:cNvSpPr txBox="1"/>
          <p:nvPr/>
        </p:nvSpPr>
        <p:spPr>
          <a:xfrm>
            <a:off x="758358" y="322729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アドレスダンプ機能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AD6FA7B-D288-4830-8AA2-F6AF9433EA05}"/>
              </a:ext>
            </a:extLst>
          </p:cNvPr>
          <p:cNvSpPr txBox="1"/>
          <p:nvPr/>
        </p:nvSpPr>
        <p:spPr>
          <a:xfrm>
            <a:off x="6207180" y="1360060"/>
            <a:ext cx="5429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リードコマンド</a:t>
            </a:r>
            <a:endParaRPr kumimoji="1" lang="en-US" altLang="ja-JP" dirty="0"/>
          </a:p>
          <a:p>
            <a:r>
              <a:rPr lang="ja-JP" altLang="en-US" dirty="0"/>
              <a:t>：引数に指定されたアドレスのデータ</a:t>
            </a:r>
            <a:r>
              <a:rPr lang="en-US" altLang="ja-JP" dirty="0"/>
              <a:t>1byte</a:t>
            </a:r>
            <a:r>
              <a:rPr lang="ja-JP" altLang="en-US" dirty="0"/>
              <a:t>を表示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d [address]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5D1BEB8-E715-4637-84B8-4EE5046C54C5}"/>
              </a:ext>
            </a:extLst>
          </p:cNvPr>
          <p:cNvSpPr txBox="1"/>
          <p:nvPr/>
        </p:nvSpPr>
        <p:spPr>
          <a:xfrm>
            <a:off x="6207180" y="3126535"/>
            <a:ext cx="5429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ライト</a:t>
            </a:r>
            <a:r>
              <a:rPr kumimoji="1" lang="ja-JP" altLang="en-US" dirty="0"/>
              <a:t>コマンド</a:t>
            </a:r>
            <a:endParaRPr kumimoji="1" lang="en-US" altLang="ja-JP" dirty="0"/>
          </a:p>
          <a:p>
            <a:r>
              <a:rPr lang="ja-JP" altLang="en-US" dirty="0"/>
              <a:t>：第一引数に指定されたアドレスに第二引数のデータを書き込む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l [address]</a:t>
            </a:r>
            <a:r>
              <a:rPr lang="ja-JP" altLang="en-US" dirty="0"/>
              <a:t> </a:t>
            </a:r>
            <a:r>
              <a:rPr lang="en-US" altLang="ja-JP" dirty="0"/>
              <a:t>[data]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4698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50</Words>
  <Application>Microsoft Office PowerPoint</Application>
  <PresentationFormat>ワイド画面</PresentationFormat>
  <Paragraphs>13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TAKUMI SHIRAKUMA</dc:creator>
  <cp:lastModifiedBy>TAKUMI SHIRAKUMA</cp:lastModifiedBy>
  <cp:revision>4</cp:revision>
  <dcterms:created xsi:type="dcterms:W3CDTF">2020-09-16T04:45:55Z</dcterms:created>
  <dcterms:modified xsi:type="dcterms:W3CDTF">2020-09-23T00:36:12Z</dcterms:modified>
</cp:coreProperties>
</file>