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9144000"/>
  <p:notesSz cx="6858000" cy="9144000"/>
  <p:embeddedFontLst>
    <p:embeddedFont>
      <p:font typeface="Inter SemiBold"/>
      <p:regular r:id="rId12"/>
      <p:bold r:id="rId13"/>
      <p:italic r:id="rId14"/>
      <p:boldItalic r:id="rId15"/>
    </p:embeddedFont>
    <p:embeddedFont>
      <p:font typeface="Inter Light"/>
      <p:regular r:id="rId16"/>
      <p:bold r:id="rId17"/>
      <p:italic r:id="rId18"/>
      <p:boldItalic r:id="rId19"/>
    </p:embeddedFont>
    <p:embeddedFont>
      <p:font typeface="Int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.fntdata"/><Relationship Id="rId22" Type="http://schemas.openxmlformats.org/officeDocument/2006/relationships/font" Target="fonts/Inter-italic.fntdata"/><Relationship Id="rId21" Type="http://schemas.openxmlformats.org/officeDocument/2006/relationships/font" Target="fonts/Inter-bold.fntdata"/><Relationship Id="rId23" Type="http://schemas.openxmlformats.org/officeDocument/2006/relationships/font" Target="fonts/Int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InterSemiBold-bold.fntdata"/><Relationship Id="rId12" Type="http://schemas.openxmlformats.org/officeDocument/2006/relationships/font" Target="fonts/InterSemiBold-regular.fntdata"/><Relationship Id="rId15" Type="http://schemas.openxmlformats.org/officeDocument/2006/relationships/font" Target="fonts/InterSemiBold-boldItalic.fntdata"/><Relationship Id="rId14" Type="http://schemas.openxmlformats.org/officeDocument/2006/relationships/font" Target="fonts/InterSemiBold-italic.fntdata"/><Relationship Id="rId17" Type="http://schemas.openxmlformats.org/officeDocument/2006/relationships/font" Target="fonts/InterLight-bold.fntdata"/><Relationship Id="rId16" Type="http://schemas.openxmlformats.org/officeDocument/2006/relationships/font" Target="fonts/InterLight-regular.fntdata"/><Relationship Id="rId19" Type="http://schemas.openxmlformats.org/officeDocument/2006/relationships/font" Target="fonts/InterLight-boldItalic.fntdata"/><Relationship Id="rId18" Type="http://schemas.openxmlformats.org/officeDocument/2006/relationships/font" Target="fonts/Inter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82a66929b0_0_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82a66929b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82a66929b0_0_1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82a66929b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82a66929b0_0_57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82a66929b0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82a66929b0_0_58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82a66929b0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82a66929b0_0_59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82a66929b0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20875" y="1869333"/>
            <a:ext cx="4324800" cy="32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2" type="title"/>
          </p:nvPr>
        </p:nvSpPr>
        <p:spPr>
          <a:xfrm>
            <a:off x="474350" y="5058000"/>
            <a:ext cx="4036500" cy="15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87" name="Google Shape;87;p14"/>
          <p:cNvCxnSpPr/>
          <p:nvPr/>
        </p:nvCxnSpPr>
        <p:spPr>
          <a:xfrm rot="10800000">
            <a:off x="560525" y="372533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4"/>
          <p:cNvSpPr/>
          <p:nvPr>
            <p:ph idx="3" type="pic"/>
          </p:nvPr>
        </p:nvSpPr>
        <p:spPr>
          <a:xfrm>
            <a:off x="5039775" y="262400"/>
            <a:ext cx="3905400" cy="63333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89" name="Google Shape;89;p14"/>
          <p:cNvSpPr/>
          <p:nvPr/>
        </p:nvSpPr>
        <p:spPr>
          <a:xfrm>
            <a:off x="603475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1644650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-US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420872" y="270933"/>
            <a:ext cx="42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420875" y="1869333"/>
            <a:ext cx="4324800" cy="32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2" type="title"/>
          </p:nvPr>
        </p:nvSpPr>
        <p:spPr>
          <a:xfrm>
            <a:off x="474350" y="5058000"/>
            <a:ext cx="4036500" cy="15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96" name="Google Shape;96;p15"/>
          <p:cNvCxnSpPr/>
          <p:nvPr/>
        </p:nvCxnSpPr>
        <p:spPr>
          <a:xfrm rot="10800000">
            <a:off x="560525" y="372533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5"/>
          <p:cNvSpPr/>
          <p:nvPr>
            <p:ph idx="3" type="pic"/>
          </p:nvPr>
        </p:nvSpPr>
        <p:spPr>
          <a:xfrm>
            <a:off x="5039775" y="262400"/>
            <a:ext cx="3905400" cy="63333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98" name="Google Shape;98;p15"/>
          <p:cNvSpPr/>
          <p:nvPr/>
        </p:nvSpPr>
        <p:spPr>
          <a:xfrm>
            <a:off x="603475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420872" y="270933"/>
            <a:ext cx="42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1644650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>
            <p:ph idx="2" type="pic"/>
          </p:nvPr>
        </p:nvSpPr>
        <p:spPr>
          <a:xfrm>
            <a:off x="5039775" y="271000"/>
            <a:ext cx="3905400" cy="30648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103" name="Google Shape;103;p16"/>
          <p:cNvCxnSpPr/>
          <p:nvPr/>
        </p:nvCxnSpPr>
        <p:spPr>
          <a:xfrm rot="10800000">
            <a:off x="560525" y="372533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2575" y="2471367"/>
            <a:ext cx="29655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105" name="Google Shape;105;p16"/>
          <p:cNvSpPr/>
          <p:nvPr>
            <p:ph idx="3" type="pic"/>
          </p:nvPr>
        </p:nvSpPr>
        <p:spPr>
          <a:xfrm>
            <a:off x="5039775" y="3499567"/>
            <a:ext cx="3905400" cy="30648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452575" y="795733"/>
            <a:ext cx="42636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07" name="Google Shape;107;p16"/>
          <p:cNvSpPr/>
          <p:nvPr/>
        </p:nvSpPr>
        <p:spPr>
          <a:xfrm>
            <a:off x="603475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420872" y="270933"/>
            <a:ext cx="42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644650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76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17"/>
          <p:cNvCxnSpPr/>
          <p:nvPr/>
        </p:nvCxnSpPr>
        <p:spPr>
          <a:xfrm rot="10800000">
            <a:off x="560525" y="372533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7"/>
          <p:cNvSpPr txBox="1"/>
          <p:nvPr>
            <p:ph type="title"/>
          </p:nvPr>
        </p:nvSpPr>
        <p:spPr>
          <a:xfrm>
            <a:off x="420875" y="2069800"/>
            <a:ext cx="6231300" cy="22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2" type="title"/>
          </p:nvPr>
        </p:nvSpPr>
        <p:spPr>
          <a:xfrm>
            <a:off x="472350" y="4193067"/>
            <a:ext cx="2965500" cy="21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14" name="Google Shape;114;p17"/>
          <p:cNvSpPr/>
          <p:nvPr/>
        </p:nvSpPr>
        <p:spPr>
          <a:xfrm>
            <a:off x="603475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420872" y="270933"/>
            <a:ext cx="42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1644650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9" name="Google Shape;119;p18"/>
          <p:cNvCxnSpPr/>
          <p:nvPr/>
        </p:nvCxnSpPr>
        <p:spPr>
          <a:xfrm rot="10800000">
            <a:off x="560525" y="372533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8"/>
          <p:cNvSpPr txBox="1"/>
          <p:nvPr>
            <p:ph type="title"/>
          </p:nvPr>
        </p:nvSpPr>
        <p:spPr>
          <a:xfrm>
            <a:off x="450850" y="795733"/>
            <a:ext cx="6767700" cy="19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560525" y="4958533"/>
            <a:ext cx="3552600" cy="1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2" type="body"/>
          </p:nvPr>
        </p:nvSpPr>
        <p:spPr>
          <a:xfrm>
            <a:off x="4113125" y="4958533"/>
            <a:ext cx="3552600" cy="1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3" name="Google Shape;123;p18"/>
          <p:cNvSpPr/>
          <p:nvPr/>
        </p:nvSpPr>
        <p:spPr>
          <a:xfrm>
            <a:off x="603475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4" name="Google Shape;124;p18"/>
          <p:cNvSpPr txBox="1"/>
          <p:nvPr>
            <p:ph idx="3" type="sldNum"/>
          </p:nvPr>
        </p:nvSpPr>
        <p:spPr>
          <a:xfrm>
            <a:off x="420872" y="270933"/>
            <a:ext cx="42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1644650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8" name="Google Shape;128;p19"/>
          <p:cNvCxnSpPr/>
          <p:nvPr/>
        </p:nvCxnSpPr>
        <p:spPr>
          <a:xfrm rot="10800000">
            <a:off x="560525" y="372533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9"/>
          <p:cNvSpPr txBox="1"/>
          <p:nvPr>
            <p:ph type="title"/>
          </p:nvPr>
        </p:nvSpPr>
        <p:spPr>
          <a:xfrm>
            <a:off x="452575" y="795733"/>
            <a:ext cx="68688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589475" y="3707767"/>
            <a:ext cx="1641300" cy="22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2601850" y="3707767"/>
            <a:ext cx="1641300" cy="22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01450" y="3707767"/>
            <a:ext cx="1641300" cy="22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6602800" y="3707767"/>
            <a:ext cx="1641300" cy="22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34" name="Google Shape;134;p19"/>
          <p:cNvSpPr/>
          <p:nvPr/>
        </p:nvSpPr>
        <p:spPr>
          <a:xfrm>
            <a:off x="603475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9"/>
          <p:cNvSpPr txBox="1"/>
          <p:nvPr>
            <p:ph idx="5" type="sldNum"/>
          </p:nvPr>
        </p:nvSpPr>
        <p:spPr>
          <a:xfrm>
            <a:off x="420872" y="270933"/>
            <a:ext cx="42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644650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20"/>
          <p:cNvCxnSpPr/>
          <p:nvPr/>
        </p:nvCxnSpPr>
        <p:spPr>
          <a:xfrm rot="10800000">
            <a:off x="560525" y="372533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0"/>
          <p:cNvSpPr txBox="1"/>
          <p:nvPr>
            <p:ph type="title"/>
          </p:nvPr>
        </p:nvSpPr>
        <p:spPr>
          <a:xfrm>
            <a:off x="452575" y="795733"/>
            <a:ext cx="4418100" cy="39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1" name="Google Shape;141;p20"/>
          <p:cNvSpPr/>
          <p:nvPr>
            <p:ph idx="2" type="pic"/>
          </p:nvPr>
        </p:nvSpPr>
        <p:spPr>
          <a:xfrm>
            <a:off x="5039775" y="262400"/>
            <a:ext cx="3905400" cy="63333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452575" y="2622367"/>
            <a:ext cx="3212700" cy="27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3" name="Google Shape;143;p20"/>
          <p:cNvSpPr/>
          <p:nvPr/>
        </p:nvSpPr>
        <p:spPr>
          <a:xfrm>
            <a:off x="603475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4" name="Google Shape;144;p20"/>
          <p:cNvSpPr txBox="1"/>
          <p:nvPr>
            <p:ph idx="3" type="sldNum"/>
          </p:nvPr>
        </p:nvSpPr>
        <p:spPr>
          <a:xfrm>
            <a:off x="420872" y="270933"/>
            <a:ext cx="42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1644650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>
            <p:ph idx="2" type="pic"/>
          </p:nvPr>
        </p:nvSpPr>
        <p:spPr>
          <a:xfrm>
            <a:off x="566350" y="2092400"/>
            <a:ext cx="1466400" cy="20937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48" name="Google Shape;148;p21"/>
          <p:cNvSpPr/>
          <p:nvPr>
            <p:ph idx="3" type="pic"/>
          </p:nvPr>
        </p:nvSpPr>
        <p:spPr>
          <a:xfrm>
            <a:off x="2588275" y="2092400"/>
            <a:ext cx="1466400" cy="20937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49" name="Google Shape;149;p21"/>
          <p:cNvSpPr/>
          <p:nvPr>
            <p:ph idx="4" type="pic"/>
          </p:nvPr>
        </p:nvSpPr>
        <p:spPr>
          <a:xfrm>
            <a:off x="4613113" y="2092400"/>
            <a:ext cx="1466400" cy="20937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50" name="Google Shape;150;p21"/>
          <p:cNvSpPr/>
          <p:nvPr>
            <p:ph idx="5" type="pic"/>
          </p:nvPr>
        </p:nvSpPr>
        <p:spPr>
          <a:xfrm>
            <a:off x="6637950" y="2092400"/>
            <a:ext cx="1466400" cy="20937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151" name="Google Shape;151;p21"/>
          <p:cNvCxnSpPr/>
          <p:nvPr/>
        </p:nvCxnSpPr>
        <p:spPr>
          <a:xfrm rot="10800000">
            <a:off x="560525" y="372533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1"/>
          <p:cNvSpPr txBox="1"/>
          <p:nvPr>
            <p:ph type="title"/>
          </p:nvPr>
        </p:nvSpPr>
        <p:spPr>
          <a:xfrm>
            <a:off x="450850" y="795733"/>
            <a:ext cx="6767700" cy="24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21"/>
          <p:cNvSpPr txBox="1"/>
          <p:nvPr>
            <p:ph idx="1" type="subTitle"/>
          </p:nvPr>
        </p:nvSpPr>
        <p:spPr>
          <a:xfrm>
            <a:off x="566350" y="4254633"/>
            <a:ext cx="1466400" cy="1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6" type="subTitle"/>
          </p:nvPr>
        </p:nvSpPr>
        <p:spPr>
          <a:xfrm>
            <a:off x="2588275" y="4254633"/>
            <a:ext cx="1466400" cy="1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7" type="subTitle"/>
          </p:nvPr>
        </p:nvSpPr>
        <p:spPr>
          <a:xfrm>
            <a:off x="4613113" y="4254633"/>
            <a:ext cx="1466400" cy="1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8" type="subTitle"/>
          </p:nvPr>
        </p:nvSpPr>
        <p:spPr>
          <a:xfrm>
            <a:off x="6637950" y="4254633"/>
            <a:ext cx="1466400" cy="1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21"/>
          <p:cNvSpPr/>
          <p:nvPr/>
        </p:nvSpPr>
        <p:spPr>
          <a:xfrm>
            <a:off x="603475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420872" y="270933"/>
            <a:ext cx="42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1644650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/>
        </p:nvSpPr>
        <p:spPr>
          <a:xfrm>
            <a:off x="420872" y="270933"/>
            <a:ext cx="42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62" name="Google Shape;162;p22"/>
          <p:cNvCxnSpPr/>
          <p:nvPr/>
        </p:nvCxnSpPr>
        <p:spPr>
          <a:xfrm rot="10800000">
            <a:off x="560525" y="372533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2"/>
          <p:cNvSpPr txBox="1"/>
          <p:nvPr>
            <p:ph idx="1" type="subTitle"/>
          </p:nvPr>
        </p:nvSpPr>
        <p:spPr>
          <a:xfrm>
            <a:off x="675475" y="4074533"/>
            <a:ext cx="1466400" cy="1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22"/>
          <p:cNvSpPr txBox="1"/>
          <p:nvPr>
            <p:ph idx="2" type="body"/>
          </p:nvPr>
        </p:nvSpPr>
        <p:spPr>
          <a:xfrm>
            <a:off x="604925" y="4890833"/>
            <a:ext cx="1607400" cy="1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5" name="Google Shape;165;p22"/>
          <p:cNvSpPr txBox="1"/>
          <p:nvPr>
            <p:ph idx="3" type="subTitle"/>
          </p:nvPr>
        </p:nvSpPr>
        <p:spPr>
          <a:xfrm>
            <a:off x="3885400" y="4074533"/>
            <a:ext cx="1466400" cy="1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idx="4" type="body"/>
          </p:nvPr>
        </p:nvSpPr>
        <p:spPr>
          <a:xfrm>
            <a:off x="3814850" y="4890833"/>
            <a:ext cx="1607400" cy="1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7" name="Google Shape;167;p22"/>
          <p:cNvSpPr txBox="1"/>
          <p:nvPr>
            <p:ph idx="5" type="subTitle"/>
          </p:nvPr>
        </p:nvSpPr>
        <p:spPr>
          <a:xfrm>
            <a:off x="7024719" y="4074533"/>
            <a:ext cx="1466400" cy="1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22"/>
          <p:cNvSpPr txBox="1"/>
          <p:nvPr>
            <p:ph idx="6" type="body"/>
          </p:nvPr>
        </p:nvSpPr>
        <p:spPr>
          <a:xfrm>
            <a:off x="6954219" y="4890833"/>
            <a:ext cx="1607400" cy="1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9" name="Google Shape;169;p22"/>
          <p:cNvSpPr txBox="1"/>
          <p:nvPr>
            <p:ph type="title"/>
          </p:nvPr>
        </p:nvSpPr>
        <p:spPr>
          <a:xfrm>
            <a:off x="450850" y="795733"/>
            <a:ext cx="6767700" cy="17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2"/>
          <p:cNvSpPr/>
          <p:nvPr/>
        </p:nvSpPr>
        <p:spPr>
          <a:xfrm>
            <a:off x="603475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1644650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420872" y="270933"/>
            <a:ext cx="42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74" name="Google Shape;174;p23"/>
          <p:cNvCxnSpPr/>
          <p:nvPr/>
        </p:nvCxnSpPr>
        <p:spPr>
          <a:xfrm rot="10800000">
            <a:off x="560525" y="372533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3"/>
          <p:cNvSpPr txBox="1"/>
          <p:nvPr>
            <p:ph idx="1" type="subTitle"/>
          </p:nvPr>
        </p:nvSpPr>
        <p:spPr>
          <a:xfrm>
            <a:off x="3486575" y="3609267"/>
            <a:ext cx="1466400" cy="1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" name="Google Shape;176;p23"/>
          <p:cNvSpPr txBox="1"/>
          <p:nvPr>
            <p:ph idx="2" type="body"/>
          </p:nvPr>
        </p:nvSpPr>
        <p:spPr>
          <a:xfrm>
            <a:off x="3416075" y="3976433"/>
            <a:ext cx="1607400" cy="1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77" name="Google Shape;177;p23"/>
          <p:cNvCxnSpPr>
            <a:endCxn id="178" idx="2"/>
          </p:cNvCxnSpPr>
          <p:nvPr/>
        </p:nvCxnSpPr>
        <p:spPr>
          <a:xfrm>
            <a:off x="2904275" y="2731288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3"/>
          <p:cNvCxnSpPr/>
          <p:nvPr/>
        </p:nvCxnSpPr>
        <p:spPr>
          <a:xfrm>
            <a:off x="4765924" y="2731288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3"/>
          <p:cNvCxnSpPr/>
          <p:nvPr/>
        </p:nvCxnSpPr>
        <p:spPr>
          <a:xfrm>
            <a:off x="6635736" y="2731288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3"/>
          <p:cNvSpPr/>
          <p:nvPr/>
        </p:nvSpPr>
        <p:spPr>
          <a:xfrm>
            <a:off x="3676175" y="2006488"/>
            <a:ext cx="1087200" cy="14496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5548513" y="2006488"/>
            <a:ext cx="1087200" cy="14496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7417725" y="2006488"/>
            <a:ext cx="1087200" cy="14496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3" name="Google Shape;183;p23"/>
          <p:cNvSpPr txBox="1"/>
          <p:nvPr>
            <p:ph idx="3" type="subTitle"/>
          </p:nvPr>
        </p:nvSpPr>
        <p:spPr>
          <a:xfrm>
            <a:off x="5358925" y="3609267"/>
            <a:ext cx="1466400" cy="1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23"/>
          <p:cNvSpPr txBox="1"/>
          <p:nvPr>
            <p:ph idx="4" type="body"/>
          </p:nvPr>
        </p:nvSpPr>
        <p:spPr>
          <a:xfrm>
            <a:off x="5288425" y="3976433"/>
            <a:ext cx="1607400" cy="1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5" name="Google Shape;185;p23"/>
          <p:cNvSpPr txBox="1"/>
          <p:nvPr>
            <p:ph idx="5" type="subTitle"/>
          </p:nvPr>
        </p:nvSpPr>
        <p:spPr>
          <a:xfrm>
            <a:off x="7231275" y="3609267"/>
            <a:ext cx="1466400" cy="1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23"/>
          <p:cNvSpPr txBox="1"/>
          <p:nvPr>
            <p:ph idx="6" type="body"/>
          </p:nvPr>
        </p:nvSpPr>
        <p:spPr>
          <a:xfrm>
            <a:off x="7160775" y="3976433"/>
            <a:ext cx="1607400" cy="1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7" name="Google Shape;187;p23"/>
          <p:cNvSpPr/>
          <p:nvPr/>
        </p:nvSpPr>
        <p:spPr>
          <a:xfrm>
            <a:off x="603475" y="3609267"/>
            <a:ext cx="2313300" cy="18849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450850" y="795733"/>
            <a:ext cx="6767700" cy="19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9" name="Google Shape;189;p23"/>
          <p:cNvSpPr txBox="1"/>
          <p:nvPr>
            <p:ph idx="7" type="body"/>
          </p:nvPr>
        </p:nvSpPr>
        <p:spPr>
          <a:xfrm>
            <a:off x="603475" y="3677867"/>
            <a:ext cx="23133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23"/>
          <p:cNvSpPr/>
          <p:nvPr/>
        </p:nvSpPr>
        <p:spPr>
          <a:xfrm>
            <a:off x="603475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1644650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193;p24"/>
          <p:cNvCxnSpPr/>
          <p:nvPr/>
        </p:nvCxnSpPr>
        <p:spPr>
          <a:xfrm rot="10800000">
            <a:off x="560525" y="372533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4"/>
          <p:cNvSpPr txBox="1"/>
          <p:nvPr>
            <p:ph type="title"/>
          </p:nvPr>
        </p:nvSpPr>
        <p:spPr>
          <a:xfrm>
            <a:off x="452575" y="795733"/>
            <a:ext cx="4418100" cy="18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560525" y="2622367"/>
            <a:ext cx="3212700" cy="27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6" name="Google Shape;196;p24"/>
          <p:cNvSpPr/>
          <p:nvPr/>
        </p:nvSpPr>
        <p:spPr>
          <a:xfrm>
            <a:off x="603475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7" name="Google Shape;197;p24"/>
          <p:cNvSpPr txBox="1"/>
          <p:nvPr>
            <p:ph idx="12" type="sldNum"/>
          </p:nvPr>
        </p:nvSpPr>
        <p:spPr>
          <a:xfrm>
            <a:off x="420872" y="270933"/>
            <a:ext cx="42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1644650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>
            <p:ph idx="2" type="pic"/>
          </p:nvPr>
        </p:nvSpPr>
        <p:spPr>
          <a:xfrm>
            <a:off x="213750" y="782600"/>
            <a:ext cx="8701800" cy="31029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201" name="Google Shape;201;p25"/>
          <p:cNvSpPr txBox="1"/>
          <p:nvPr/>
        </p:nvSpPr>
        <p:spPr>
          <a:xfrm>
            <a:off x="420872" y="270933"/>
            <a:ext cx="42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02" name="Google Shape;202;p25"/>
          <p:cNvCxnSpPr/>
          <p:nvPr/>
        </p:nvCxnSpPr>
        <p:spPr>
          <a:xfrm rot="10800000">
            <a:off x="560525" y="372533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5362800" y="4094933"/>
            <a:ext cx="3552600" cy="1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4" name="Google Shape;204;p25"/>
          <p:cNvSpPr/>
          <p:nvPr/>
        </p:nvSpPr>
        <p:spPr>
          <a:xfrm>
            <a:off x="603475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1644650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/>
          <p:nvPr>
            <p:ph idx="2" type="pic"/>
          </p:nvPr>
        </p:nvSpPr>
        <p:spPr>
          <a:xfrm>
            <a:off x="6445900" y="835967"/>
            <a:ext cx="1932900" cy="276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208" name="Google Shape;208;p26"/>
          <p:cNvSpPr/>
          <p:nvPr>
            <p:ph idx="3" type="pic"/>
          </p:nvPr>
        </p:nvSpPr>
        <p:spPr>
          <a:xfrm>
            <a:off x="4210025" y="835967"/>
            <a:ext cx="1932900" cy="276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209" name="Google Shape;209;p26"/>
          <p:cNvCxnSpPr/>
          <p:nvPr/>
        </p:nvCxnSpPr>
        <p:spPr>
          <a:xfrm rot="10800000">
            <a:off x="560525" y="372533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6"/>
          <p:cNvSpPr txBox="1"/>
          <p:nvPr>
            <p:ph type="title"/>
          </p:nvPr>
        </p:nvSpPr>
        <p:spPr>
          <a:xfrm>
            <a:off x="450850" y="795733"/>
            <a:ext cx="4083000" cy="24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26"/>
          <p:cNvSpPr txBox="1"/>
          <p:nvPr>
            <p:ph idx="1" type="subTitle"/>
          </p:nvPr>
        </p:nvSpPr>
        <p:spPr>
          <a:xfrm>
            <a:off x="4210025" y="3736900"/>
            <a:ext cx="1906800" cy="1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4" type="body"/>
          </p:nvPr>
        </p:nvSpPr>
        <p:spPr>
          <a:xfrm>
            <a:off x="4210025" y="4588733"/>
            <a:ext cx="1607400" cy="1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3" name="Google Shape;213;p26"/>
          <p:cNvSpPr txBox="1"/>
          <p:nvPr>
            <p:ph idx="5" type="subTitle"/>
          </p:nvPr>
        </p:nvSpPr>
        <p:spPr>
          <a:xfrm>
            <a:off x="6458950" y="3736900"/>
            <a:ext cx="1906800" cy="1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26"/>
          <p:cNvSpPr txBox="1"/>
          <p:nvPr>
            <p:ph idx="6" type="body"/>
          </p:nvPr>
        </p:nvSpPr>
        <p:spPr>
          <a:xfrm>
            <a:off x="6458950" y="4588733"/>
            <a:ext cx="1607400" cy="1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5" name="Google Shape;215;p26"/>
          <p:cNvSpPr txBox="1"/>
          <p:nvPr>
            <p:ph idx="7" type="body"/>
          </p:nvPr>
        </p:nvSpPr>
        <p:spPr>
          <a:xfrm>
            <a:off x="450850" y="3199033"/>
            <a:ext cx="3048000" cy="28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6" name="Google Shape;216;p26"/>
          <p:cNvSpPr/>
          <p:nvPr/>
        </p:nvSpPr>
        <p:spPr>
          <a:xfrm>
            <a:off x="603475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420872" y="270933"/>
            <a:ext cx="42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1644650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Google Shape;220;p27"/>
          <p:cNvCxnSpPr/>
          <p:nvPr/>
        </p:nvCxnSpPr>
        <p:spPr>
          <a:xfrm rot="10800000">
            <a:off x="560525" y="372533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7"/>
          <p:cNvSpPr txBox="1"/>
          <p:nvPr>
            <p:ph type="title"/>
          </p:nvPr>
        </p:nvSpPr>
        <p:spPr>
          <a:xfrm>
            <a:off x="452575" y="795733"/>
            <a:ext cx="4418100" cy="18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222" name="Google Shape;222;p27"/>
          <p:cNvSpPr txBox="1"/>
          <p:nvPr>
            <p:ph idx="1" type="subTitle"/>
          </p:nvPr>
        </p:nvSpPr>
        <p:spPr>
          <a:xfrm>
            <a:off x="467825" y="2476400"/>
            <a:ext cx="2151000" cy="1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23" name="Google Shape;223;p27"/>
          <p:cNvSpPr txBox="1"/>
          <p:nvPr>
            <p:ph idx="2" type="body"/>
          </p:nvPr>
        </p:nvSpPr>
        <p:spPr>
          <a:xfrm>
            <a:off x="391625" y="3029100"/>
            <a:ext cx="2151000" cy="12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idx="3" type="subTitle"/>
          </p:nvPr>
        </p:nvSpPr>
        <p:spPr>
          <a:xfrm>
            <a:off x="3052450" y="2476400"/>
            <a:ext cx="2151000" cy="1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25" name="Google Shape;225;p27"/>
          <p:cNvSpPr txBox="1"/>
          <p:nvPr>
            <p:ph idx="4" type="body"/>
          </p:nvPr>
        </p:nvSpPr>
        <p:spPr>
          <a:xfrm>
            <a:off x="2976250" y="3029100"/>
            <a:ext cx="2151000" cy="12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5" type="subTitle"/>
          </p:nvPr>
        </p:nvSpPr>
        <p:spPr>
          <a:xfrm>
            <a:off x="5637075" y="2476400"/>
            <a:ext cx="2151000" cy="1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27" name="Google Shape;227;p27"/>
          <p:cNvSpPr txBox="1"/>
          <p:nvPr>
            <p:ph idx="6" type="body"/>
          </p:nvPr>
        </p:nvSpPr>
        <p:spPr>
          <a:xfrm>
            <a:off x="5560875" y="3029100"/>
            <a:ext cx="2151000" cy="12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28" name="Google Shape;228;p27"/>
          <p:cNvSpPr txBox="1"/>
          <p:nvPr>
            <p:ph idx="7" type="subTitle"/>
          </p:nvPr>
        </p:nvSpPr>
        <p:spPr>
          <a:xfrm>
            <a:off x="467825" y="4100133"/>
            <a:ext cx="2151000" cy="1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29" name="Google Shape;229;p27"/>
          <p:cNvSpPr txBox="1"/>
          <p:nvPr>
            <p:ph idx="8" type="body"/>
          </p:nvPr>
        </p:nvSpPr>
        <p:spPr>
          <a:xfrm>
            <a:off x="391625" y="4652833"/>
            <a:ext cx="2151000" cy="12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30" name="Google Shape;230;p27"/>
          <p:cNvSpPr txBox="1"/>
          <p:nvPr>
            <p:ph idx="9" type="subTitle"/>
          </p:nvPr>
        </p:nvSpPr>
        <p:spPr>
          <a:xfrm>
            <a:off x="3052450" y="4100133"/>
            <a:ext cx="2151000" cy="1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1" name="Google Shape;231;p27"/>
          <p:cNvSpPr txBox="1"/>
          <p:nvPr>
            <p:ph idx="13" type="body"/>
          </p:nvPr>
        </p:nvSpPr>
        <p:spPr>
          <a:xfrm>
            <a:off x="2976250" y="4652833"/>
            <a:ext cx="2151000" cy="12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32" name="Google Shape;232;p27"/>
          <p:cNvSpPr txBox="1"/>
          <p:nvPr>
            <p:ph idx="14" type="subTitle"/>
          </p:nvPr>
        </p:nvSpPr>
        <p:spPr>
          <a:xfrm>
            <a:off x="5637075" y="4100133"/>
            <a:ext cx="2151000" cy="1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3" name="Google Shape;233;p27"/>
          <p:cNvSpPr txBox="1"/>
          <p:nvPr>
            <p:ph idx="15" type="body"/>
          </p:nvPr>
        </p:nvSpPr>
        <p:spPr>
          <a:xfrm>
            <a:off x="5560875" y="4652833"/>
            <a:ext cx="2151000" cy="12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34" name="Google Shape;234;p27"/>
          <p:cNvSpPr/>
          <p:nvPr/>
        </p:nvSpPr>
        <p:spPr>
          <a:xfrm>
            <a:off x="603475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5" name="Google Shape;235;p27"/>
          <p:cNvSpPr txBox="1"/>
          <p:nvPr>
            <p:ph idx="12" type="sldNum"/>
          </p:nvPr>
        </p:nvSpPr>
        <p:spPr>
          <a:xfrm>
            <a:off x="420872" y="270933"/>
            <a:ext cx="42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1644650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9" name="Google Shape;239;p28"/>
          <p:cNvCxnSpPr/>
          <p:nvPr/>
        </p:nvCxnSpPr>
        <p:spPr>
          <a:xfrm rot="10800000">
            <a:off x="560525" y="372533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8"/>
          <p:cNvSpPr txBox="1"/>
          <p:nvPr>
            <p:ph type="title"/>
          </p:nvPr>
        </p:nvSpPr>
        <p:spPr>
          <a:xfrm>
            <a:off x="452575" y="844800"/>
            <a:ext cx="3954600" cy="17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560525" y="2622367"/>
            <a:ext cx="3212700" cy="27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42" name="Google Shape;242;p28"/>
          <p:cNvSpPr/>
          <p:nvPr/>
        </p:nvSpPr>
        <p:spPr>
          <a:xfrm>
            <a:off x="603475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3" name="Google Shape;243;p28"/>
          <p:cNvSpPr txBox="1"/>
          <p:nvPr>
            <p:ph idx="2" type="sldNum"/>
          </p:nvPr>
        </p:nvSpPr>
        <p:spPr>
          <a:xfrm>
            <a:off x="420872" y="270933"/>
            <a:ext cx="42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1644650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/>
          <p:nvPr>
            <p:ph idx="2" type="pic"/>
          </p:nvPr>
        </p:nvSpPr>
        <p:spPr>
          <a:xfrm>
            <a:off x="211850" y="271000"/>
            <a:ext cx="4292400" cy="63159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247" name="Google Shape;247;p29"/>
          <p:cNvSpPr/>
          <p:nvPr>
            <p:ph idx="3" type="pic"/>
          </p:nvPr>
        </p:nvSpPr>
        <p:spPr>
          <a:xfrm>
            <a:off x="4639750" y="271000"/>
            <a:ext cx="4292400" cy="63159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>
            <p:ph idx="2" type="pic"/>
          </p:nvPr>
        </p:nvSpPr>
        <p:spPr>
          <a:xfrm>
            <a:off x="4014725" y="743167"/>
            <a:ext cx="1374300" cy="19620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50" name="Google Shape;250;p30"/>
          <p:cNvSpPr/>
          <p:nvPr>
            <p:ph idx="3" type="pic"/>
          </p:nvPr>
        </p:nvSpPr>
        <p:spPr>
          <a:xfrm>
            <a:off x="5688575" y="743167"/>
            <a:ext cx="1374300" cy="19620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51" name="Google Shape;251;p30"/>
          <p:cNvSpPr/>
          <p:nvPr>
            <p:ph idx="4" type="pic"/>
          </p:nvPr>
        </p:nvSpPr>
        <p:spPr>
          <a:xfrm>
            <a:off x="7362425" y="743167"/>
            <a:ext cx="1374300" cy="19620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52" name="Google Shape;252;p30"/>
          <p:cNvSpPr/>
          <p:nvPr>
            <p:ph idx="5" type="pic"/>
          </p:nvPr>
        </p:nvSpPr>
        <p:spPr>
          <a:xfrm>
            <a:off x="4014725" y="3525967"/>
            <a:ext cx="1374300" cy="19620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53" name="Google Shape;253;p30"/>
          <p:cNvSpPr/>
          <p:nvPr>
            <p:ph idx="6" type="pic"/>
          </p:nvPr>
        </p:nvSpPr>
        <p:spPr>
          <a:xfrm>
            <a:off x="5688575" y="3525967"/>
            <a:ext cx="1374300" cy="19620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54" name="Google Shape;254;p30"/>
          <p:cNvSpPr/>
          <p:nvPr>
            <p:ph idx="7" type="pic"/>
          </p:nvPr>
        </p:nvSpPr>
        <p:spPr>
          <a:xfrm>
            <a:off x="7362425" y="3525967"/>
            <a:ext cx="1374300" cy="19620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255" name="Google Shape;255;p30"/>
          <p:cNvCxnSpPr/>
          <p:nvPr/>
        </p:nvCxnSpPr>
        <p:spPr>
          <a:xfrm rot="10800000">
            <a:off x="560525" y="372533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30"/>
          <p:cNvSpPr txBox="1"/>
          <p:nvPr>
            <p:ph type="title"/>
          </p:nvPr>
        </p:nvSpPr>
        <p:spPr>
          <a:xfrm>
            <a:off x="452575" y="795733"/>
            <a:ext cx="3262500" cy="18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257" name="Google Shape;257;p30"/>
          <p:cNvSpPr txBox="1"/>
          <p:nvPr>
            <p:ph idx="1" type="subTitle"/>
          </p:nvPr>
        </p:nvSpPr>
        <p:spPr>
          <a:xfrm>
            <a:off x="452575" y="2608533"/>
            <a:ext cx="26160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58" name="Google Shape;258;p30"/>
          <p:cNvSpPr txBox="1"/>
          <p:nvPr>
            <p:ph idx="8" type="body"/>
          </p:nvPr>
        </p:nvSpPr>
        <p:spPr>
          <a:xfrm>
            <a:off x="467825" y="3444933"/>
            <a:ext cx="3247200" cy="12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59" name="Google Shape;259;p30"/>
          <p:cNvSpPr txBox="1"/>
          <p:nvPr>
            <p:ph idx="9" type="subTitle"/>
          </p:nvPr>
        </p:nvSpPr>
        <p:spPr>
          <a:xfrm>
            <a:off x="4014725" y="2705167"/>
            <a:ext cx="13743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60" name="Google Shape;260;p30"/>
          <p:cNvSpPr txBox="1"/>
          <p:nvPr>
            <p:ph idx="13" type="subTitle"/>
          </p:nvPr>
        </p:nvSpPr>
        <p:spPr>
          <a:xfrm>
            <a:off x="5688575" y="2705167"/>
            <a:ext cx="13743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61" name="Google Shape;261;p30"/>
          <p:cNvSpPr txBox="1"/>
          <p:nvPr>
            <p:ph idx="14" type="subTitle"/>
          </p:nvPr>
        </p:nvSpPr>
        <p:spPr>
          <a:xfrm>
            <a:off x="7362425" y="2705167"/>
            <a:ext cx="13743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62" name="Google Shape;262;p30"/>
          <p:cNvSpPr txBox="1"/>
          <p:nvPr>
            <p:ph idx="15" type="subTitle"/>
          </p:nvPr>
        </p:nvSpPr>
        <p:spPr>
          <a:xfrm>
            <a:off x="4014725" y="5423633"/>
            <a:ext cx="13743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63" name="Google Shape;263;p30"/>
          <p:cNvSpPr txBox="1"/>
          <p:nvPr>
            <p:ph idx="16" type="subTitle"/>
          </p:nvPr>
        </p:nvSpPr>
        <p:spPr>
          <a:xfrm>
            <a:off x="5688575" y="5423633"/>
            <a:ext cx="13743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64" name="Google Shape;264;p30"/>
          <p:cNvSpPr txBox="1"/>
          <p:nvPr>
            <p:ph idx="17" type="subTitle"/>
          </p:nvPr>
        </p:nvSpPr>
        <p:spPr>
          <a:xfrm>
            <a:off x="7362425" y="5423633"/>
            <a:ext cx="13743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65" name="Google Shape;265;p30"/>
          <p:cNvSpPr/>
          <p:nvPr/>
        </p:nvSpPr>
        <p:spPr>
          <a:xfrm>
            <a:off x="603475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6" name="Google Shape;266;p30"/>
          <p:cNvSpPr txBox="1"/>
          <p:nvPr>
            <p:ph idx="12" type="sldNum"/>
          </p:nvPr>
        </p:nvSpPr>
        <p:spPr>
          <a:xfrm>
            <a:off x="420872" y="270933"/>
            <a:ext cx="42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1644650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/>
          <p:nvPr>
            <p:ph idx="2" type="pic"/>
          </p:nvPr>
        </p:nvSpPr>
        <p:spPr>
          <a:xfrm>
            <a:off x="228625" y="790167"/>
            <a:ext cx="2205000" cy="16209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70" name="Google Shape;270;p31"/>
          <p:cNvSpPr/>
          <p:nvPr>
            <p:ph idx="3" type="pic"/>
          </p:nvPr>
        </p:nvSpPr>
        <p:spPr>
          <a:xfrm>
            <a:off x="3931925" y="790167"/>
            <a:ext cx="2205000" cy="16209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71" name="Google Shape;271;p31"/>
          <p:cNvSpPr/>
          <p:nvPr>
            <p:ph idx="4" type="pic"/>
          </p:nvPr>
        </p:nvSpPr>
        <p:spPr>
          <a:xfrm>
            <a:off x="7635600" y="790167"/>
            <a:ext cx="1135200" cy="16209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72" name="Google Shape;272;p31"/>
          <p:cNvSpPr/>
          <p:nvPr>
            <p:ph idx="5" type="pic"/>
          </p:nvPr>
        </p:nvSpPr>
        <p:spPr>
          <a:xfrm>
            <a:off x="2575300" y="790967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3" name="Google Shape;273;p31"/>
          <p:cNvSpPr/>
          <p:nvPr>
            <p:ph idx="6" type="pic"/>
          </p:nvPr>
        </p:nvSpPr>
        <p:spPr>
          <a:xfrm>
            <a:off x="6278800" y="790967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4" name="Google Shape;274;p31"/>
          <p:cNvSpPr/>
          <p:nvPr>
            <p:ph idx="7" type="pic"/>
          </p:nvPr>
        </p:nvSpPr>
        <p:spPr>
          <a:xfrm>
            <a:off x="228613" y="261900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5" name="Google Shape;275;p31"/>
          <p:cNvSpPr/>
          <p:nvPr>
            <p:ph idx="8" type="pic"/>
          </p:nvPr>
        </p:nvSpPr>
        <p:spPr>
          <a:xfrm>
            <a:off x="1545425" y="2618600"/>
            <a:ext cx="2205000" cy="16209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76" name="Google Shape;276;p31"/>
          <p:cNvSpPr/>
          <p:nvPr>
            <p:ph idx="9" type="pic"/>
          </p:nvPr>
        </p:nvSpPr>
        <p:spPr>
          <a:xfrm>
            <a:off x="3932063" y="2618600"/>
            <a:ext cx="1135200" cy="16209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77" name="Google Shape;277;p31"/>
          <p:cNvSpPr/>
          <p:nvPr>
            <p:ph idx="13" type="pic"/>
          </p:nvPr>
        </p:nvSpPr>
        <p:spPr>
          <a:xfrm>
            <a:off x="5248888" y="2618600"/>
            <a:ext cx="2205000" cy="16209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78" name="Google Shape;278;p31"/>
          <p:cNvSpPr/>
          <p:nvPr>
            <p:ph idx="14" type="pic"/>
          </p:nvPr>
        </p:nvSpPr>
        <p:spPr>
          <a:xfrm>
            <a:off x="7555713" y="261900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9" name="Google Shape;279;p31"/>
          <p:cNvSpPr/>
          <p:nvPr>
            <p:ph idx="15" type="pic"/>
          </p:nvPr>
        </p:nvSpPr>
        <p:spPr>
          <a:xfrm>
            <a:off x="228625" y="4447033"/>
            <a:ext cx="2205000" cy="16209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80" name="Google Shape;280;p31"/>
          <p:cNvSpPr/>
          <p:nvPr>
            <p:ph idx="16" type="pic"/>
          </p:nvPr>
        </p:nvSpPr>
        <p:spPr>
          <a:xfrm>
            <a:off x="3931925" y="4447033"/>
            <a:ext cx="2205000" cy="16209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81" name="Google Shape;281;p31"/>
          <p:cNvSpPr/>
          <p:nvPr>
            <p:ph idx="17" type="pic"/>
          </p:nvPr>
        </p:nvSpPr>
        <p:spPr>
          <a:xfrm>
            <a:off x="7635600" y="4447033"/>
            <a:ext cx="1135200" cy="16209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82" name="Google Shape;282;p31"/>
          <p:cNvSpPr/>
          <p:nvPr>
            <p:ph idx="18" type="pic"/>
          </p:nvPr>
        </p:nvSpPr>
        <p:spPr>
          <a:xfrm>
            <a:off x="2575300" y="4447833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83" name="Google Shape;283;p31"/>
          <p:cNvSpPr/>
          <p:nvPr>
            <p:ph idx="19" type="pic"/>
          </p:nvPr>
        </p:nvSpPr>
        <p:spPr>
          <a:xfrm>
            <a:off x="6278800" y="4447833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84" name="Google Shape;284;p31"/>
          <p:cNvSpPr txBox="1"/>
          <p:nvPr/>
        </p:nvSpPr>
        <p:spPr>
          <a:xfrm>
            <a:off x="420872" y="270933"/>
            <a:ext cx="42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85" name="Google Shape;285;p31"/>
          <p:cNvCxnSpPr/>
          <p:nvPr/>
        </p:nvCxnSpPr>
        <p:spPr>
          <a:xfrm rot="10800000">
            <a:off x="560525" y="372533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31"/>
          <p:cNvSpPr/>
          <p:nvPr/>
        </p:nvSpPr>
        <p:spPr>
          <a:xfrm>
            <a:off x="603475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7" name="Google Shape;287;p31"/>
          <p:cNvSpPr/>
          <p:nvPr/>
        </p:nvSpPr>
        <p:spPr>
          <a:xfrm>
            <a:off x="1644650" y="6333067"/>
            <a:ext cx="768000" cy="2541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0" name="Google Shape;290;p3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1" name="Google Shape;291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4" name="Google Shape;294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8" name="Google Shape;298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2" name="Google Shape;302;p3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3" name="Google Shape;303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3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3" name="Google Shape;313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8" name="Google Shape;318;p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9" name="Google Shape;319;p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322" name="Google Shape;322;p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5" name="Google Shape;325;p4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6" name="Google Shape;326;p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/>
          <p:nvPr>
            <p:ph type="title"/>
          </p:nvPr>
        </p:nvSpPr>
        <p:spPr>
          <a:xfrm>
            <a:off x="677325" y="2443700"/>
            <a:ext cx="3217200" cy="19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1" name="Google Shape;331;p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43"/>
          <p:cNvSpPr txBox="1"/>
          <p:nvPr>
            <p:ph idx="1" type="subTitle"/>
          </p:nvPr>
        </p:nvSpPr>
        <p:spPr>
          <a:xfrm>
            <a:off x="4406650" y="525000"/>
            <a:ext cx="44097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3" name="Google Shape;333;p43"/>
          <p:cNvSpPr txBox="1"/>
          <p:nvPr>
            <p:ph idx="2" type="subTitle"/>
          </p:nvPr>
        </p:nvSpPr>
        <p:spPr>
          <a:xfrm>
            <a:off x="4406650" y="1535607"/>
            <a:ext cx="44097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4" name="Google Shape;334;p43"/>
          <p:cNvSpPr txBox="1"/>
          <p:nvPr>
            <p:ph idx="3" type="subTitle"/>
          </p:nvPr>
        </p:nvSpPr>
        <p:spPr>
          <a:xfrm>
            <a:off x="4406650" y="4567427"/>
            <a:ext cx="44097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5" name="Google Shape;335;p43"/>
          <p:cNvSpPr txBox="1"/>
          <p:nvPr>
            <p:ph idx="4" type="subTitle"/>
          </p:nvPr>
        </p:nvSpPr>
        <p:spPr>
          <a:xfrm>
            <a:off x="4406650" y="2546213"/>
            <a:ext cx="44097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6" name="Google Shape;336;p43"/>
          <p:cNvSpPr txBox="1"/>
          <p:nvPr>
            <p:ph idx="5" type="subTitle"/>
          </p:nvPr>
        </p:nvSpPr>
        <p:spPr>
          <a:xfrm>
            <a:off x="4406650" y="5578033"/>
            <a:ext cx="44097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7" name="Google Shape;337;p43"/>
          <p:cNvSpPr txBox="1"/>
          <p:nvPr>
            <p:ph idx="6" type="subTitle"/>
          </p:nvPr>
        </p:nvSpPr>
        <p:spPr>
          <a:xfrm>
            <a:off x="4406650" y="3556820"/>
            <a:ext cx="44097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0" name="Google Shape;340;p44"/>
          <p:cNvSpPr txBox="1"/>
          <p:nvPr>
            <p:ph idx="1" type="body"/>
          </p:nvPr>
        </p:nvSpPr>
        <p:spPr>
          <a:xfrm>
            <a:off x="311700" y="1536633"/>
            <a:ext cx="4473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1" name="Google Shape;341;p44"/>
          <p:cNvSpPr/>
          <p:nvPr>
            <p:ph idx="2" type="pic"/>
          </p:nvPr>
        </p:nvSpPr>
        <p:spPr>
          <a:xfrm>
            <a:off x="4992024" y="1537033"/>
            <a:ext cx="3840300" cy="45552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45"/>
          <p:cNvSpPr txBox="1"/>
          <p:nvPr>
            <p:ph type="title"/>
          </p:nvPr>
        </p:nvSpPr>
        <p:spPr>
          <a:xfrm>
            <a:off x="483175" y="600033"/>
            <a:ext cx="8184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6" name="Google Shape;346;p45"/>
          <p:cNvSpPr txBox="1"/>
          <p:nvPr>
            <p:ph idx="1" type="body"/>
          </p:nvPr>
        </p:nvSpPr>
        <p:spPr>
          <a:xfrm>
            <a:off x="483150" y="2983717"/>
            <a:ext cx="36198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7" name="Google Shape;347;p45"/>
          <p:cNvSpPr txBox="1"/>
          <p:nvPr>
            <p:ph idx="2" type="body"/>
          </p:nvPr>
        </p:nvSpPr>
        <p:spPr>
          <a:xfrm>
            <a:off x="5048000" y="2983717"/>
            <a:ext cx="36198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8" name="Google Shape;348;p45"/>
          <p:cNvSpPr txBox="1"/>
          <p:nvPr>
            <p:ph idx="3" type="subTitle"/>
          </p:nvPr>
        </p:nvSpPr>
        <p:spPr>
          <a:xfrm>
            <a:off x="483150" y="1781548"/>
            <a:ext cx="36198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9" name="Google Shape;349;p45"/>
          <p:cNvSpPr txBox="1"/>
          <p:nvPr>
            <p:ph idx="4" type="subTitle"/>
          </p:nvPr>
        </p:nvSpPr>
        <p:spPr>
          <a:xfrm>
            <a:off x="5048000" y="1781548"/>
            <a:ext cx="36198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2" name="Google Shape;352;p46"/>
          <p:cNvSpPr txBox="1"/>
          <p:nvPr>
            <p:ph idx="1" type="body"/>
          </p:nvPr>
        </p:nvSpPr>
        <p:spPr>
          <a:xfrm>
            <a:off x="483175" y="3223333"/>
            <a:ext cx="24555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3" name="Google Shape;353;p46"/>
          <p:cNvSpPr txBox="1"/>
          <p:nvPr>
            <p:ph idx="2" type="body"/>
          </p:nvPr>
        </p:nvSpPr>
        <p:spPr>
          <a:xfrm>
            <a:off x="3347725" y="3223333"/>
            <a:ext cx="24555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4" name="Google Shape;354;p46"/>
          <p:cNvSpPr txBox="1"/>
          <p:nvPr>
            <p:ph idx="3" type="body"/>
          </p:nvPr>
        </p:nvSpPr>
        <p:spPr>
          <a:xfrm>
            <a:off x="6212275" y="3223333"/>
            <a:ext cx="24555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5" name="Google Shape;355;p46"/>
          <p:cNvSpPr txBox="1"/>
          <p:nvPr>
            <p:ph type="title"/>
          </p:nvPr>
        </p:nvSpPr>
        <p:spPr>
          <a:xfrm>
            <a:off x="483175" y="600033"/>
            <a:ext cx="8184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6" name="Google Shape;356;p46"/>
          <p:cNvSpPr txBox="1"/>
          <p:nvPr>
            <p:ph idx="4" type="subTitle"/>
          </p:nvPr>
        </p:nvSpPr>
        <p:spPr>
          <a:xfrm>
            <a:off x="483175" y="1781533"/>
            <a:ext cx="24555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7" name="Google Shape;357;p46"/>
          <p:cNvSpPr txBox="1"/>
          <p:nvPr>
            <p:ph idx="5" type="subTitle"/>
          </p:nvPr>
        </p:nvSpPr>
        <p:spPr>
          <a:xfrm>
            <a:off x="3347725" y="1781533"/>
            <a:ext cx="24555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8" name="Google Shape;358;p46"/>
          <p:cNvSpPr txBox="1"/>
          <p:nvPr>
            <p:ph idx="6" type="subTitle"/>
          </p:nvPr>
        </p:nvSpPr>
        <p:spPr>
          <a:xfrm>
            <a:off x="6212275" y="1781533"/>
            <a:ext cx="24555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47"/>
          <p:cNvSpPr txBox="1"/>
          <p:nvPr>
            <p:ph idx="1" type="body"/>
          </p:nvPr>
        </p:nvSpPr>
        <p:spPr>
          <a:xfrm>
            <a:off x="366725" y="2345458"/>
            <a:ext cx="38385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2" name="Google Shape;362;p47"/>
          <p:cNvSpPr txBox="1"/>
          <p:nvPr>
            <p:ph idx="2" type="body"/>
          </p:nvPr>
        </p:nvSpPr>
        <p:spPr>
          <a:xfrm>
            <a:off x="4938725" y="2345458"/>
            <a:ext cx="38385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3" name="Google Shape;363;p47"/>
          <p:cNvSpPr txBox="1"/>
          <p:nvPr>
            <p:ph idx="3" type="body"/>
          </p:nvPr>
        </p:nvSpPr>
        <p:spPr>
          <a:xfrm>
            <a:off x="366750" y="4864767"/>
            <a:ext cx="38385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4" name="Google Shape;364;p47"/>
          <p:cNvSpPr txBox="1"/>
          <p:nvPr>
            <p:ph idx="4" type="body"/>
          </p:nvPr>
        </p:nvSpPr>
        <p:spPr>
          <a:xfrm>
            <a:off x="4938750" y="4864767"/>
            <a:ext cx="38385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5" name="Google Shape;365;p47"/>
          <p:cNvSpPr txBox="1"/>
          <p:nvPr>
            <p:ph type="title"/>
          </p:nvPr>
        </p:nvSpPr>
        <p:spPr>
          <a:xfrm>
            <a:off x="366750" y="600033"/>
            <a:ext cx="8184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6" name="Google Shape;366;p47"/>
          <p:cNvSpPr txBox="1"/>
          <p:nvPr>
            <p:ph idx="5" type="subTitle"/>
          </p:nvPr>
        </p:nvSpPr>
        <p:spPr>
          <a:xfrm>
            <a:off x="366763" y="1703876"/>
            <a:ext cx="3838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7" name="Google Shape;367;p47"/>
          <p:cNvSpPr txBox="1"/>
          <p:nvPr>
            <p:ph idx="6" type="subTitle"/>
          </p:nvPr>
        </p:nvSpPr>
        <p:spPr>
          <a:xfrm>
            <a:off x="4938738" y="1703876"/>
            <a:ext cx="3838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8" name="Google Shape;368;p47"/>
          <p:cNvSpPr txBox="1"/>
          <p:nvPr>
            <p:ph idx="7" type="subTitle"/>
          </p:nvPr>
        </p:nvSpPr>
        <p:spPr>
          <a:xfrm>
            <a:off x="4938761" y="4223150"/>
            <a:ext cx="3838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9" name="Google Shape;369;p47"/>
          <p:cNvSpPr txBox="1"/>
          <p:nvPr>
            <p:ph idx="8" type="subTitle"/>
          </p:nvPr>
        </p:nvSpPr>
        <p:spPr>
          <a:xfrm>
            <a:off x="366750" y="4223150"/>
            <a:ext cx="3838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72" name="Google Shape;372;p4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3" name="Google Shape;373;p48"/>
          <p:cNvSpPr/>
          <p:nvPr>
            <p:ph idx="2" type="pic"/>
          </p:nvPr>
        </p:nvSpPr>
        <p:spPr>
          <a:xfrm>
            <a:off x="311700" y="1560567"/>
            <a:ext cx="8520600" cy="465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/>
          <p:nvPr>
            <p:ph idx="1" type="body"/>
          </p:nvPr>
        </p:nvSpPr>
        <p:spPr>
          <a:xfrm>
            <a:off x="311700" y="5440300"/>
            <a:ext cx="40275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6" name="Google Shape;376;p49"/>
          <p:cNvSpPr/>
          <p:nvPr>
            <p:ph idx="2" type="pic"/>
          </p:nvPr>
        </p:nvSpPr>
        <p:spPr>
          <a:xfrm>
            <a:off x="4804825" y="1511067"/>
            <a:ext cx="4027500" cy="3190500"/>
          </a:xfrm>
          <a:prstGeom prst="rect">
            <a:avLst/>
          </a:prstGeom>
          <a:noFill/>
          <a:ln>
            <a:noFill/>
          </a:ln>
        </p:spPr>
      </p:sp>
      <p:sp>
        <p:nvSpPr>
          <p:cNvPr id="377" name="Google Shape;377;p49"/>
          <p:cNvSpPr/>
          <p:nvPr>
            <p:ph idx="3" type="pic"/>
          </p:nvPr>
        </p:nvSpPr>
        <p:spPr>
          <a:xfrm>
            <a:off x="311725" y="1511067"/>
            <a:ext cx="4027500" cy="319050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49"/>
          <p:cNvSpPr txBox="1"/>
          <p:nvPr>
            <p:ph idx="4" type="body"/>
          </p:nvPr>
        </p:nvSpPr>
        <p:spPr>
          <a:xfrm>
            <a:off x="4804825" y="5440300"/>
            <a:ext cx="40275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9" name="Google Shape;379;p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p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81" name="Google Shape;381;p49"/>
          <p:cNvSpPr txBox="1"/>
          <p:nvPr>
            <p:ph idx="5" type="subTitle"/>
          </p:nvPr>
        </p:nvSpPr>
        <p:spPr>
          <a:xfrm>
            <a:off x="311725" y="4777200"/>
            <a:ext cx="4027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2" name="Google Shape;382;p49"/>
          <p:cNvSpPr txBox="1"/>
          <p:nvPr>
            <p:ph idx="6" type="subTitle"/>
          </p:nvPr>
        </p:nvSpPr>
        <p:spPr>
          <a:xfrm>
            <a:off x="4804825" y="4777200"/>
            <a:ext cx="4027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/>
          <p:nvPr>
            <p:ph idx="1" type="body"/>
          </p:nvPr>
        </p:nvSpPr>
        <p:spPr>
          <a:xfrm>
            <a:off x="311700" y="5215600"/>
            <a:ext cx="26271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5" name="Google Shape;385;p50"/>
          <p:cNvSpPr/>
          <p:nvPr>
            <p:ph idx="2" type="pic"/>
          </p:nvPr>
        </p:nvSpPr>
        <p:spPr>
          <a:xfrm>
            <a:off x="6205225" y="1504433"/>
            <a:ext cx="2627100" cy="30309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50"/>
          <p:cNvSpPr/>
          <p:nvPr>
            <p:ph idx="3" type="pic"/>
          </p:nvPr>
        </p:nvSpPr>
        <p:spPr>
          <a:xfrm>
            <a:off x="311725" y="1504433"/>
            <a:ext cx="2627100" cy="30309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50"/>
          <p:cNvSpPr txBox="1"/>
          <p:nvPr>
            <p:ph idx="4" type="body"/>
          </p:nvPr>
        </p:nvSpPr>
        <p:spPr>
          <a:xfrm>
            <a:off x="6205225" y="5215600"/>
            <a:ext cx="26271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8" name="Google Shape;388;p50"/>
          <p:cNvSpPr/>
          <p:nvPr>
            <p:ph idx="5" type="pic"/>
          </p:nvPr>
        </p:nvSpPr>
        <p:spPr>
          <a:xfrm>
            <a:off x="3255250" y="1504433"/>
            <a:ext cx="2627100" cy="303090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50"/>
          <p:cNvSpPr txBox="1"/>
          <p:nvPr>
            <p:ph idx="6" type="body"/>
          </p:nvPr>
        </p:nvSpPr>
        <p:spPr>
          <a:xfrm>
            <a:off x="3255250" y="5215600"/>
            <a:ext cx="26271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0" name="Google Shape;390;p5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92" name="Google Shape;392;p50"/>
          <p:cNvSpPr txBox="1"/>
          <p:nvPr>
            <p:ph idx="7" type="subTitle"/>
          </p:nvPr>
        </p:nvSpPr>
        <p:spPr>
          <a:xfrm>
            <a:off x="311725" y="4574000"/>
            <a:ext cx="2627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93" name="Google Shape;393;p50"/>
          <p:cNvSpPr txBox="1"/>
          <p:nvPr>
            <p:ph idx="8" type="subTitle"/>
          </p:nvPr>
        </p:nvSpPr>
        <p:spPr>
          <a:xfrm>
            <a:off x="6205225" y="4574000"/>
            <a:ext cx="2627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94" name="Google Shape;394;p50"/>
          <p:cNvSpPr txBox="1"/>
          <p:nvPr>
            <p:ph idx="9" type="subTitle"/>
          </p:nvPr>
        </p:nvSpPr>
        <p:spPr>
          <a:xfrm>
            <a:off x="3255250" y="4574000"/>
            <a:ext cx="2627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/>
          <p:nvPr>
            <p:ph idx="2" type="pic"/>
          </p:nvPr>
        </p:nvSpPr>
        <p:spPr>
          <a:xfrm>
            <a:off x="311700" y="593367"/>
            <a:ext cx="8520600" cy="5624400"/>
          </a:xfrm>
          <a:prstGeom prst="rect">
            <a:avLst/>
          </a:prstGeom>
          <a:noFill/>
          <a:ln>
            <a:noFill/>
          </a:ln>
        </p:spPr>
      </p:sp>
      <p:sp>
        <p:nvSpPr>
          <p:cNvPr id="397" name="Google Shape;397;p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0" name="Google Shape;400;p52"/>
          <p:cNvSpPr/>
          <p:nvPr>
            <p:ph idx="2" type="pic"/>
          </p:nvPr>
        </p:nvSpPr>
        <p:spPr>
          <a:xfrm>
            <a:off x="3389600" y="158550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52"/>
          <p:cNvSpPr/>
          <p:nvPr>
            <p:ph idx="3" type="pic"/>
          </p:nvPr>
        </p:nvSpPr>
        <p:spPr>
          <a:xfrm>
            <a:off x="5195935" y="158550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402" name="Google Shape;402;p52"/>
          <p:cNvSpPr/>
          <p:nvPr>
            <p:ph idx="4" type="pic"/>
          </p:nvPr>
        </p:nvSpPr>
        <p:spPr>
          <a:xfrm>
            <a:off x="7002270" y="158550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403" name="Google Shape;403;p52"/>
          <p:cNvSpPr/>
          <p:nvPr>
            <p:ph idx="5" type="pic"/>
          </p:nvPr>
        </p:nvSpPr>
        <p:spPr>
          <a:xfrm>
            <a:off x="3389588" y="2405616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404" name="Google Shape;404;p52"/>
          <p:cNvSpPr/>
          <p:nvPr>
            <p:ph idx="6" type="pic"/>
          </p:nvPr>
        </p:nvSpPr>
        <p:spPr>
          <a:xfrm>
            <a:off x="5195922" y="2405616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52"/>
          <p:cNvSpPr/>
          <p:nvPr>
            <p:ph idx="7" type="pic"/>
          </p:nvPr>
        </p:nvSpPr>
        <p:spPr>
          <a:xfrm>
            <a:off x="7002257" y="2405616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52"/>
          <p:cNvSpPr txBox="1"/>
          <p:nvPr>
            <p:ph type="title"/>
          </p:nvPr>
        </p:nvSpPr>
        <p:spPr>
          <a:xfrm>
            <a:off x="351550" y="593367"/>
            <a:ext cx="2596800" cy="22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07" name="Google Shape;407;p52"/>
          <p:cNvSpPr/>
          <p:nvPr>
            <p:ph idx="8" type="pic"/>
          </p:nvPr>
        </p:nvSpPr>
        <p:spPr>
          <a:xfrm>
            <a:off x="3389588" y="4652649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408" name="Google Shape;408;p52"/>
          <p:cNvSpPr/>
          <p:nvPr>
            <p:ph idx="9" type="pic"/>
          </p:nvPr>
        </p:nvSpPr>
        <p:spPr>
          <a:xfrm>
            <a:off x="5195922" y="4652649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409" name="Google Shape;409;p52"/>
          <p:cNvSpPr/>
          <p:nvPr>
            <p:ph idx="13" type="pic"/>
          </p:nvPr>
        </p:nvSpPr>
        <p:spPr>
          <a:xfrm>
            <a:off x="7002257" y="4652649"/>
            <a:ext cx="1643700" cy="204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3"/>
          <p:cNvSpPr txBox="1"/>
          <p:nvPr>
            <p:ph type="title"/>
          </p:nvPr>
        </p:nvSpPr>
        <p:spPr>
          <a:xfrm>
            <a:off x="308925" y="370700"/>
            <a:ext cx="4448400" cy="3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4613175" y="370700"/>
            <a:ext cx="2965500" cy="3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3"/>
          <p:cNvSpPr txBox="1"/>
          <p:nvPr>
            <p:ph type="title"/>
          </p:nvPr>
        </p:nvSpPr>
        <p:spPr>
          <a:xfrm>
            <a:off x="420875" y="2273995"/>
            <a:ext cx="4324800" cy="23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/>
              <a:t>MindSpace</a:t>
            </a:r>
            <a:endParaRPr sz="5900"/>
          </a:p>
        </p:txBody>
      </p:sp>
      <p:sp>
        <p:nvSpPr>
          <p:cNvPr id="415" name="Google Shape;415;p53"/>
          <p:cNvSpPr txBox="1"/>
          <p:nvPr>
            <p:ph idx="2" type="title"/>
          </p:nvPr>
        </p:nvSpPr>
        <p:spPr>
          <a:xfrm>
            <a:off x="420875" y="3751608"/>
            <a:ext cx="4036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Samsung Prism Hackathon Submission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Theme number 1: Multimodal 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Members: K. Navneet Sai, M. Srikar, K. Manudeep, Koustav Mitra.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bstract image of blue ribbons on a black background." id="416" name="Google Shape;416;p5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2943" r="32255" t="0"/>
          <a:stretch/>
        </p:blipFill>
        <p:spPr>
          <a:xfrm>
            <a:off x="5039775" y="262400"/>
            <a:ext cx="3905400" cy="63333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2" name="Google Shape;422;p54"/>
          <p:cNvSpPr txBox="1"/>
          <p:nvPr>
            <p:ph type="title"/>
          </p:nvPr>
        </p:nvSpPr>
        <p:spPr>
          <a:xfrm>
            <a:off x="660750" y="690050"/>
            <a:ext cx="79539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Objective</a:t>
            </a:r>
            <a:endParaRPr sz="5000"/>
          </a:p>
        </p:txBody>
      </p:sp>
      <p:sp>
        <p:nvSpPr>
          <p:cNvPr id="423" name="Google Shape;423;p54"/>
          <p:cNvSpPr txBox="1"/>
          <p:nvPr>
            <p:ph idx="2" type="title"/>
          </p:nvPr>
        </p:nvSpPr>
        <p:spPr>
          <a:xfrm>
            <a:off x="420875" y="2213975"/>
            <a:ext cx="8319300" cy="38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To develop an AI companion that encourages journaling, identifies emotional trends, and offers supportive, personalized mental health reflections and strategies.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To analyze journal entries using emotion detection and sentiment analysis, then generates empathetic reflections, coping strategies, and tailored wellness suggestions.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9" name="Google Shape;429;p55"/>
          <p:cNvSpPr txBox="1"/>
          <p:nvPr>
            <p:ph type="title"/>
          </p:nvPr>
        </p:nvSpPr>
        <p:spPr>
          <a:xfrm>
            <a:off x="660750" y="690050"/>
            <a:ext cx="79539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Problem Statement</a:t>
            </a:r>
            <a:endParaRPr sz="5000"/>
          </a:p>
        </p:txBody>
      </p:sp>
      <p:sp>
        <p:nvSpPr>
          <p:cNvPr id="430" name="Google Shape;430;p55"/>
          <p:cNvSpPr txBox="1"/>
          <p:nvPr>
            <p:ph idx="2" type="title"/>
          </p:nvPr>
        </p:nvSpPr>
        <p:spPr>
          <a:xfrm>
            <a:off x="420875" y="2213975"/>
            <a:ext cx="83817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Mental health support is often out of reach due to high costs, limited availability of professionals, and the stigma attached to seeking help, leaving many individuals without proper guidance.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Existing journaling tools mainly serve as blank diaries, offering little to no emotional intelligence, personalized feedback, or meaningful interaction to help users process their feelings.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6" name="Google Shape;436;p56"/>
          <p:cNvSpPr txBox="1"/>
          <p:nvPr>
            <p:ph type="title"/>
          </p:nvPr>
        </p:nvSpPr>
        <p:spPr>
          <a:xfrm>
            <a:off x="660750" y="690050"/>
            <a:ext cx="79539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Proposed Solution</a:t>
            </a:r>
            <a:endParaRPr sz="4500"/>
          </a:p>
        </p:txBody>
      </p:sp>
      <p:sp>
        <p:nvSpPr>
          <p:cNvPr id="437" name="Google Shape;437;p56"/>
          <p:cNvSpPr txBox="1"/>
          <p:nvPr>
            <p:ph idx="2" type="title"/>
          </p:nvPr>
        </p:nvSpPr>
        <p:spPr>
          <a:xfrm>
            <a:off x="535500" y="1781050"/>
            <a:ext cx="8267100" cy="42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MindSpace is an AI-powered journaling and mental wellness assistant. It allows users to freely express their thoughts via text or voice.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Using emotion detection, sentiment analysis, and LLMs, it provides empathetic reflections, mood insights, and wellness suggestions all tailored to the user's needs.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Features include: </a:t>
            </a:r>
            <a:br>
              <a:rPr lang="en-US"/>
            </a:br>
            <a:r>
              <a:rPr lang="en-US"/>
              <a:t>- AI-generated reflections and coping strategies</a:t>
            </a:r>
            <a:br>
              <a:rPr lang="en-US"/>
            </a:br>
            <a:r>
              <a:rPr lang="en-US"/>
              <a:t>- Guided prompts and daily check-ins</a:t>
            </a:r>
            <a:br>
              <a:rPr lang="en-US"/>
            </a:br>
            <a:r>
              <a:rPr lang="en-US"/>
              <a:t>- Personalized </a:t>
            </a:r>
            <a:r>
              <a:rPr lang="en-US"/>
              <a:t>therapeutic</a:t>
            </a:r>
            <a:r>
              <a:rPr lang="en-US"/>
              <a:t> reccomendations</a:t>
            </a:r>
            <a:br>
              <a:rPr lang="en-US"/>
            </a:br>
            <a:r>
              <a:rPr lang="en-US"/>
              <a:t>- Private, secure journaling with voice/text support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3" name="Google Shape;443;p57"/>
          <p:cNvSpPr txBox="1"/>
          <p:nvPr>
            <p:ph type="title"/>
          </p:nvPr>
        </p:nvSpPr>
        <p:spPr>
          <a:xfrm>
            <a:off x="660750" y="690050"/>
            <a:ext cx="79539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Tools  and Tech Stack </a:t>
            </a:r>
            <a:endParaRPr sz="4500"/>
          </a:p>
        </p:txBody>
      </p:sp>
      <p:sp>
        <p:nvSpPr>
          <p:cNvPr id="444" name="Google Shape;444;p57"/>
          <p:cNvSpPr txBox="1"/>
          <p:nvPr>
            <p:ph idx="2" type="title"/>
          </p:nvPr>
        </p:nvSpPr>
        <p:spPr>
          <a:xfrm>
            <a:off x="410225" y="1462425"/>
            <a:ext cx="8392500" cy="45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To capture the voice inputs of the user and convert it into text, we aim to use Nvidia Parakeet for the STT.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For the text generation we aim to use Gemma 3 as the LLM model for the given solution with LangChain with ChromaDB to effectively receive the responses from the user and store them as an RAG interface.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The responses are then to be passed to a sentiment </a:t>
            </a:r>
            <a:r>
              <a:rPr lang="en-US"/>
              <a:t>analysis model</a:t>
            </a:r>
            <a:r>
              <a:rPr lang="en-US"/>
              <a:t> to </a:t>
            </a:r>
            <a:r>
              <a:rPr lang="en-US"/>
              <a:t>retrieve more information regarding the user’s sentiment.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This is then passed onto a TTS model to convert the given text into speech and give it to the user.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Entire app is to be deployed by using React for frontend and python for the backend applications.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