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94" d="100"/>
          <a:sy n="194" d="100"/>
        </p:scale>
        <p:origin x="163" y="3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DC60B-00C5-478E-8D7D-39901EE27B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CB0070-F68A-48E3-A195-239A7066C0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1FE13-4B15-4702-9D68-AF863FCDA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43A2-CC02-4CD8-AEF3-2A533F3C60AF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97EE2-2982-4ADD-ACA4-00AC6C398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2CA54-0AFC-4690-8DF1-7961A5D43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51FA-4EB9-4856-BA04-39CC186B2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58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17068-5918-4C47-A6A0-0EA7D6936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B936B1-44F1-4F55-A62A-3BFE6C519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9EA85-C737-4FA6-85D1-F37B1F2CC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43A2-CC02-4CD8-AEF3-2A533F3C60AF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69709-C734-4BDD-8959-EFAA61037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45864-EAE7-4471-BD41-D8364AD87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51FA-4EB9-4856-BA04-39CC186B2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57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2AADFE-F5A0-4AE4-9074-6447BFCE2D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CBC94E-D94C-4C24-81C6-6705B247B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DFC0A-3C17-4024-93F0-3EE125FDA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43A2-CC02-4CD8-AEF3-2A533F3C60AF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1D04A-16D8-4844-921E-FE33CEE2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1537F-40AB-4122-B85C-B9F62192D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51FA-4EB9-4856-BA04-39CC186B2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34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9ABDA-94DC-4CEC-B899-AD628478D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F5064-DFCD-4556-B87D-379AE68A0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CE399-FB02-4901-AA5E-20CE78ECE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43A2-CC02-4CD8-AEF3-2A533F3C60AF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26278-6CC0-41C0-A2E9-8FD8F7904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28A7A-F5D7-475E-9414-D53C18129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51FA-4EB9-4856-BA04-39CC186B2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97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41900-F1A6-477F-8713-4E8EC519F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DEB7E-A379-4E5F-A24E-957F10BB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79725-7184-4864-B50F-A554F39AF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43A2-CC02-4CD8-AEF3-2A533F3C60AF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20B19-C195-4BFA-B446-52D7EFE44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EEB90-217D-4FE2-9C48-842AA5762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51FA-4EB9-4856-BA04-39CC186B2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5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E1261-17D9-470D-9DC3-4B6CE5023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64153-7F21-48D3-B622-F8844D949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46E8B-02C4-4CBA-965A-D54CB2290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0BBD2-CC1C-4E75-AB7E-B7107806C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43A2-CC02-4CD8-AEF3-2A533F3C60AF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6D466-D9EA-464F-8EDE-25384C6C2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5476D-CBF6-408C-B71A-68194F960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51FA-4EB9-4856-BA04-39CC186B2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9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631E1-44F2-4449-B1F8-4DC3B7373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CE7E9-DAEB-4200-BBC0-8573A6F2F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870AF-D858-4A42-8C93-8BC70A745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053864-C1F4-4952-927C-B6BD58B439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2623CA-B8A2-4B13-A1D3-54587C51C4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C3F180-9324-4EF7-B45F-C2FB5D16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43A2-CC02-4CD8-AEF3-2A533F3C60AF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FF5EAA-56DD-45A6-8454-78CAC83D0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2AA363-2CC5-4AC0-9A9C-A5A0F42A8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51FA-4EB9-4856-BA04-39CC186B2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7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4D3A0-B609-4A15-9C14-9A18158E8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215A8-27D0-4B21-B731-7C242D6A7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43A2-CC02-4CD8-AEF3-2A533F3C60AF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778E6A-121F-44EB-9793-4B35A4C0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795973-A562-4F13-BA8E-812FF5662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51FA-4EB9-4856-BA04-39CC186B2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16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479CFA-0CA4-4B4B-B4C1-306B62F42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43A2-CC02-4CD8-AEF3-2A533F3C60AF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504894-6DEA-4AC8-A72D-3D62C304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EB012-553D-4146-8458-69F0C4088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51FA-4EB9-4856-BA04-39CC186B2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53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2F05D-F6F1-4330-9B4A-EA1CFB199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D1254-45DD-46F3-8754-E6DD8EFF4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71388-FF8E-42E2-9322-972290014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1F1F2-8D0C-4D4B-8D7A-B8B884AE8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43A2-CC02-4CD8-AEF3-2A533F3C60AF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294A8-24DC-4CC1-90DF-FC615AFC2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E58F0-E9C1-4EED-B5DD-C98E6D36E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51FA-4EB9-4856-BA04-39CC186B2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7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5BFF4-E953-432E-80E3-DD720BA2E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5ADA3-D29E-4415-9091-52C92FF06C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023C7-CEFE-426D-9FC0-BBA42F011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881EF-D591-4367-850A-79976537B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43A2-CC02-4CD8-AEF3-2A533F3C60AF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EDFC2-AAC5-4286-A3B2-13D468BAF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2FEEE-F1C9-4722-855E-5B689144A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51FA-4EB9-4856-BA04-39CC186B2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90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1327F0-7370-4108-B47E-C12876428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2631D-FFF5-4C5C-9B82-39973C5AA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C29CD-9294-4979-935A-FAA382C11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43A2-CC02-4CD8-AEF3-2A533F3C60AF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7F6B3-C0FD-4B99-91D4-D94322D48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C249D-B9FF-4F63-9943-6E9102C42E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351FA-4EB9-4856-BA04-39CC186B2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4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Laptop Icon PNG Images, Vectors Free Download - Pngtree">
            <a:extLst>
              <a:ext uri="{FF2B5EF4-FFF2-40B4-BE49-F238E27FC236}">
                <a16:creationId xmlns:a16="http://schemas.microsoft.com/office/drawing/2014/main" id="{22DDD3B2-D820-4DAF-A131-A2DDF7FD5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480" y="2645820"/>
            <a:ext cx="1302455" cy="130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Laptop Icon PNG Images, Vectors Free Download - Pngtree">
            <a:extLst>
              <a:ext uri="{FF2B5EF4-FFF2-40B4-BE49-F238E27FC236}">
                <a16:creationId xmlns:a16="http://schemas.microsoft.com/office/drawing/2014/main" id="{88DAA331-3258-45EF-8C75-D66C65F26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875" y="1154759"/>
            <a:ext cx="1302455" cy="130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Laptop Icon PNG Images, Vectors Free Download - Pngtree">
            <a:extLst>
              <a:ext uri="{FF2B5EF4-FFF2-40B4-BE49-F238E27FC236}">
                <a16:creationId xmlns:a16="http://schemas.microsoft.com/office/drawing/2014/main" id="{43B5E4DF-5089-4FC9-9B0D-AC950724A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875" y="4198818"/>
            <a:ext cx="1302455" cy="130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48 Vagrant Icons - Free in SVG, PNG, ICO - IconScout">
            <a:extLst>
              <a:ext uri="{FF2B5EF4-FFF2-40B4-BE49-F238E27FC236}">
                <a16:creationId xmlns:a16="http://schemas.microsoft.com/office/drawing/2014/main" id="{715B3FBD-75F4-4838-AB65-05EED940E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254" y="3699071"/>
            <a:ext cx="906800" cy="9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568AB84-95A4-4CCC-9BEA-DD2AF2C21A86}"/>
              </a:ext>
            </a:extLst>
          </p:cNvPr>
          <p:cNvSpPr/>
          <p:nvPr/>
        </p:nvSpPr>
        <p:spPr>
          <a:xfrm>
            <a:off x="4500163" y="1000701"/>
            <a:ext cx="2142176" cy="4955838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6" name="Picture 12" descr="Icon request: Virtual Box · Issue #436 · devicons/devicon · GitHub">
            <a:extLst>
              <a:ext uri="{FF2B5EF4-FFF2-40B4-BE49-F238E27FC236}">
                <a16:creationId xmlns:a16="http://schemas.microsoft.com/office/drawing/2014/main" id="{B4B68E0A-B6ED-4204-B6F7-F54BCD42B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962" y="4348589"/>
            <a:ext cx="761803" cy="76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B989A15-B44E-47E6-8DA7-FA2F07DC3C8E}"/>
              </a:ext>
            </a:extLst>
          </p:cNvPr>
          <p:cNvCxnSpPr>
            <a:cxnSpLocks/>
            <a:stCxn id="1032" idx="3"/>
            <a:endCxn id="1036" idx="1"/>
          </p:cNvCxnSpPr>
          <p:nvPr/>
        </p:nvCxnSpPr>
        <p:spPr>
          <a:xfrm>
            <a:off x="3212054" y="4152471"/>
            <a:ext cx="869908" cy="5770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452C01E-8323-4AD9-B94D-40DBCCE78091}"/>
              </a:ext>
            </a:extLst>
          </p:cNvPr>
          <p:cNvSpPr txBox="1"/>
          <p:nvPr/>
        </p:nvSpPr>
        <p:spPr>
          <a:xfrm>
            <a:off x="4870183" y="2241290"/>
            <a:ext cx="1441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192.168.1.101:8080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nginx</a:t>
            </a:r>
            <a:r>
              <a:rPr lang="en-US" sz="1200" dirty="0"/>
              <a:t>-cache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0D9F43-8E7E-4ABA-AB29-0CFBB9DE092A}"/>
              </a:ext>
            </a:extLst>
          </p:cNvPr>
          <p:cNvSpPr txBox="1"/>
          <p:nvPr/>
        </p:nvSpPr>
        <p:spPr>
          <a:xfrm>
            <a:off x="4870183" y="3701722"/>
            <a:ext cx="1441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192.168.1.102:8080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apache</a:t>
            </a:r>
            <a:r>
              <a:rPr lang="en-US" sz="1200" dirty="0"/>
              <a:t>-cache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505087-D9D1-49DB-B87D-0648462D5670}"/>
              </a:ext>
            </a:extLst>
          </p:cNvPr>
          <p:cNvSpPr txBox="1"/>
          <p:nvPr/>
        </p:nvSpPr>
        <p:spPr>
          <a:xfrm>
            <a:off x="4968004" y="5241856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192.168.1.103:80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nginx</a:t>
            </a:r>
            <a:r>
              <a:rPr lang="en-US" sz="1200" dirty="0"/>
              <a:t>-reverse</a:t>
            </a:r>
          </a:p>
        </p:txBody>
      </p:sp>
      <p:pic>
        <p:nvPicPr>
          <p:cNvPr id="50" name="Picture 10" descr="Laptop Icon PNG Images, Vectors Free Download - Pngtree">
            <a:extLst>
              <a:ext uri="{FF2B5EF4-FFF2-40B4-BE49-F238E27FC236}">
                <a16:creationId xmlns:a16="http://schemas.microsoft.com/office/drawing/2014/main" id="{C6B0DDF3-470F-45CB-88D8-F0E526E2B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042" y="1200064"/>
            <a:ext cx="1302455" cy="130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A7C022C-9F25-455B-9590-BF9D5EC295FE}"/>
              </a:ext>
            </a:extLst>
          </p:cNvPr>
          <p:cNvCxnSpPr>
            <a:cxnSpLocks/>
          </p:cNvCxnSpPr>
          <p:nvPr/>
        </p:nvCxnSpPr>
        <p:spPr>
          <a:xfrm flipV="1">
            <a:off x="6370875" y="2251494"/>
            <a:ext cx="2294359" cy="2556394"/>
          </a:xfrm>
          <a:prstGeom prst="straightConnector1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42D6EF8-0D9A-48D7-AE3C-F5B2D0D5BE79}"/>
              </a:ext>
            </a:extLst>
          </p:cNvPr>
          <p:cNvSpPr txBox="1"/>
          <p:nvPr/>
        </p:nvSpPr>
        <p:spPr>
          <a:xfrm rot="18648685">
            <a:off x="7548049" y="2855843"/>
            <a:ext cx="443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</a:t>
            </a:r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064611C2-AE19-4133-B3D3-8552948DD4F4}"/>
              </a:ext>
            </a:extLst>
          </p:cNvPr>
          <p:cNvSpPr/>
          <p:nvPr/>
        </p:nvSpPr>
        <p:spPr>
          <a:xfrm>
            <a:off x="4964221" y="1919296"/>
            <a:ext cx="2475054" cy="3118647"/>
          </a:xfrm>
          <a:prstGeom prst="arc">
            <a:avLst>
              <a:gd name="adj1" fmla="val 16200000"/>
              <a:gd name="adj2" fmla="val 5151586"/>
            </a:avLst>
          </a:prstGeom>
          <a:ln w="19050">
            <a:solidFill>
              <a:schemeClr val="accent2">
                <a:lumMod val="75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613BEE94-F62B-4A97-A7F7-92208B830CA6}"/>
              </a:ext>
            </a:extLst>
          </p:cNvPr>
          <p:cNvSpPr/>
          <p:nvPr/>
        </p:nvSpPr>
        <p:spPr>
          <a:xfrm>
            <a:off x="5615930" y="3253175"/>
            <a:ext cx="1302455" cy="1554712"/>
          </a:xfrm>
          <a:prstGeom prst="arc">
            <a:avLst>
              <a:gd name="adj1" fmla="val 16200000"/>
              <a:gd name="adj2" fmla="val 5151586"/>
            </a:avLst>
          </a:prstGeom>
          <a:ln w="19050">
            <a:solidFill>
              <a:schemeClr val="accent2">
                <a:lumMod val="75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62881E-8A84-4BD3-AF0F-AE3FEE74EC3F}"/>
              </a:ext>
            </a:extLst>
          </p:cNvPr>
          <p:cNvSpPr txBox="1"/>
          <p:nvPr/>
        </p:nvSpPr>
        <p:spPr>
          <a:xfrm rot="3035581">
            <a:off x="7078832" y="2248790"/>
            <a:ext cx="636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/</a:t>
            </a:r>
            <a:r>
              <a:rPr lang="en-US" sz="1200" dirty="0" err="1"/>
              <a:t>nginx</a:t>
            </a:r>
            <a:r>
              <a:rPr lang="en-US" sz="1200" dirty="0"/>
              <a:t>/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69CDB4-BC05-4CF7-B4F0-CA4FEB903405}"/>
              </a:ext>
            </a:extLst>
          </p:cNvPr>
          <p:cNvSpPr txBox="1"/>
          <p:nvPr/>
        </p:nvSpPr>
        <p:spPr>
          <a:xfrm rot="3035581">
            <a:off x="6542899" y="3261348"/>
            <a:ext cx="750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/</a:t>
            </a:r>
            <a:r>
              <a:rPr lang="en-US" sz="1200" dirty="0" err="1"/>
              <a:t>apache</a:t>
            </a:r>
            <a:r>
              <a:rPr lang="en-US" sz="1200" dirty="0"/>
              <a:t>/</a:t>
            </a:r>
          </a:p>
        </p:txBody>
      </p:sp>
      <p:pic>
        <p:nvPicPr>
          <p:cNvPr id="38" name="Picture 10" descr="Laptop Icon PNG Images, Vectors Free Download - Pngtree">
            <a:extLst>
              <a:ext uri="{FF2B5EF4-FFF2-40B4-BE49-F238E27FC236}">
                <a16:creationId xmlns:a16="http://schemas.microsoft.com/office/drawing/2014/main" id="{D51C56F1-16C4-4ABB-B3CC-ACAB8DFAD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129" y="1224820"/>
            <a:ext cx="1302455" cy="130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Microsoft Apps">
            <a:extLst>
              <a:ext uri="{FF2B5EF4-FFF2-40B4-BE49-F238E27FC236}">
                <a16:creationId xmlns:a16="http://schemas.microsoft.com/office/drawing/2014/main" id="{46953091-D4EB-414C-9526-7BA24C0F44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34" t="32219" r="34559" b="28506"/>
          <a:stretch/>
        </p:blipFill>
        <p:spPr bwMode="auto">
          <a:xfrm>
            <a:off x="1925129" y="1265923"/>
            <a:ext cx="371894" cy="48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4">
            <a:extLst>
              <a:ext uri="{FF2B5EF4-FFF2-40B4-BE49-F238E27FC236}">
                <a16:creationId xmlns:a16="http://schemas.microsoft.com/office/drawing/2014/main" id="{EFAEBC26-18BA-4AB4-BEB7-740610106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641" y="1527791"/>
            <a:ext cx="556389" cy="556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62BCDFA-D0E2-40F0-9A22-9D7C61F63C08}"/>
              </a:ext>
            </a:extLst>
          </p:cNvPr>
          <p:cNvCxnSpPr>
            <a:cxnSpLocks/>
          </p:cNvCxnSpPr>
          <p:nvPr/>
        </p:nvCxnSpPr>
        <p:spPr>
          <a:xfrm flipV="1">
            <a:off x="2763525" y="2363439"/>
            <a:ext cx="0" cy="12651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59D60F4-D4BE-400D-BE4B-81B28781FE43}"/>
              </a:ext>
            </a:extLst>
          </p:cNvPr>
          <p:cNvCxnSpPr>
            <a:cxnSpLocks/>
          </p:cNvCxnSpPr>
          <p:nvPr/>
        </p:nvCxnSpPr>
        <p:spPr>
          <a:xfrm>
            <a:off x="3184843" y="2153047"/>
            <a:ext cx="1779378" cy="2267991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CA8B70B-EF49-469C-8E4C-338BCFD4FE9F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3227584" y="1876048"/>
            <a:ext cx="1693896" cy="1204475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FF09CEB-ACFF-4845-8BD7-DC3AC26CAD8D}"/>
              </a:ext>
            </a:extLst>
          </p:cNvPr>
          <p:cNvCxnSpPr>
            <a:cxnSpLocks/>
          </p:cNvCxnSpPr>
          <p:nvPr/>
        </p:nvCxnSpPr>
        <p:spPr>
          <a:xfrm>
            <a:off x="3286665" y="1746286"/>
            <a:ext cx="1583154" cy="129762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C8D2C97-6B59-4DB9-846D-1C71622D1956}"/>
              </a:ext>
            </a:extLst>
          </p:cNvPr>
          <p:cNvSpPr txBox="1"/>
          <p:nvPr/>
        </p:nvSpPr>
        <p:spPr>
          <a:xfrm>
            <a:off x="3916832" y="1574293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ssh</a:t>
            </a:r>
            <a:endParaRPr 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A9B54BC-54A8-4D92-B36D-6605F4EFA67B}"/>
              </a:ext>
            </a:extLst>
          </p:cNvPr>
          <p:cNvSpPr txBox="1"/>
          <p:nvPr/>
        </p:nvSpPr>
        <p:spPr>
          <a:xfrm rot="2139879">
            <a:off x="3976779" y="2278487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ssh</a:t>
            </a:r>
            <a:endParaRPr 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461C9C-8461-498C-B9DB-F5AC75F11081}"/>
              </a:ext>
            </a:extLst>
          </p:cNvPr>
          <p:cNvSpPr txBox="1"/>
          <p:nvPr/>
        </p:nvSpPr>
        <p:spPr>
          <a:xfrm rot="3315334">
            <a:off x="3943893" y="2855843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ssh</a:t>
            </a:r>
            <a:endParaRPr lang="en-US" sz="1200" dirty="0"/>
          </a:p>
        </p:txBody>
      </p:sp>
      <p:pic>
        <p:nvPicPr>
          <p:cNvPr id="48" name="Picture 4" descr="Ansible&quot; Icon - Download for free – Iconduck">
            <a:extLst>
              <a:ext uri="{FF2B5EF4-FFF2-40B4-BE49-F238E27FC236}">
                <a16:creationId xmlns:a16="http://schemas.microsoft.com/office/drawing/2014/main" id="{B19493A8-DB86-4FF2-B0CD-DF083C7B7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776" y="1709367"/>
            <a:ext cx="283850" cy="28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C478BBBC-01D8-46AF-8C8B-5385AD1F346A}"/>
              </a:ext>
            </a:extLst>
          </p:cNvPr>
          <p:cNvSpPr/>
          <p:nvPr/>
        </p:nvSpPr>
        <p:spPr>
          <a:xfrm>
            <a:off x="1658035" y="471242"/>
            <a:ext cx="5956710" cy="564972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2B6E21E-4DD6-481B-B315-8012D2464BF3}"/>
              </a:ext>
            </a:extLst>
          </p:cNvPr>
          <p:cNvSpPr txBox="1"/>
          <p:nvPr/>
        </p:nvSpPr>
        <p:spPr>
          <a:xfrm>
            <a:off x="1982658" y="346434"/>
            <a:ext cx="1074653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Local machine</a:t>
            </a:r>
          </a:p>
        </p:txBody>
      </p:sp>
    </p:spTree>
    <p:extLst>
      <p:ext uri="{BB962C8B-B14F-4D97-AF65-F5344CB8AC3E}">
        <p14:creationId xmlns:p14="http://schemas.microsoft.com/office/powerpoint/2010/main" val="3774628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6677</TotalTime>
  <Words>18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Asliddin</dc:creator>
  <cp:lastModifiedBy>Asliddin</cp:lastModifiedBy>
  <cp:revision>59</cp:revision>
  <dcterms:created xsi:type="dcterms:W3CDTF">2023-10-19T06:38:41Z</dcterms:created>
  <dcterms:modified xsi:type="dcterms:W3CDTF">2023-11-10T07:25:49Z</dcterms:modified>
</cp:coreProperties>
</file>