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C60B-00C5-478E-8D7D-39901EE27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B0070-F68A-48E3-A195-239A7066C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FE13-4B15-4702-9D68-AF863FCD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7EE2-2982-4ADD-ACA4-00AC6C39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CA54-0AFC-4690-8DF1-7961A5D4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7068-5918-4C47-A6A0-0EA7D693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936B1-44F1-4F55-A62A-3BFE6C519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EA85-C737-4FA6-85D1-F37B1F2C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9709-C734-4BDD-8959-EFAA6103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5864-EAE7-4471-BD41-D8364AD8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AADFE-F5A0-4AE4-9074-6447BFCE2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BC94E-D94C-4C24-81C6-6705B247B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DFC0A-3C17-4024-93F0-3EE125FD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1D04A-16D8-4844-921E-FE33CEE2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537F-40AB-4122-B85C-B9F6219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ABDA-94DC-4CEC-B899-AD628478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5064-DFCD-4556-B87D-379AE68A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E399-FB02-4901-AA5E-20CE78EC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6278-6CC0-41C0-A2E9-8FD8F790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8A7A-F5D7-475E-9414-D53C1812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1900-F1A6-477F-8713-4E8EC519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DEB7E-A379-4E5F-A24E-957F10BB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725-7184-4864-B50F-A554F39A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0B19-C195-4BFA-B446-52D7EFE4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EEB90-217D-4FE2-9C48-842AA576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1261-17D9-470D-9DC3-4B6CE502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4153-7F21-48D3-B622-F8844D949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6E8B-02C4-4CBA-965A-D54CB2290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BBD2-CC1C-4E75-AB7E-B7107806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6D466-D9EA-464F-8EDE-25384C6C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5476D-CBF6-408C-B71A-68194F96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9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31E1-44F2-4449-B1F8-4DC3B737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E7E9-DAEB-4200-BBC0-8573A6F2F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870AF-D858-4A42-8C93-8BC70A745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53864-C1F4-4952-927C-B6BD58B43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623CA-B8A2-4B13-A1D3-54587C51C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3F180-9324-4EF7-B45F-C2FB5D16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F5EAA-56DD-45A6-8454-78CAC83D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AA363-2CC5-4AC0-9A9C-A5A0F42A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D3A0-B609-4A15-9C14-9A18158E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215A8-27D0-4B21-B731-7C242D6A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78E6A-121F-44EB-9793-4B35A4C0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95973-A562-4F13-BA8E-812FF56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79CFA-0CA4-4B4B-B4C1-306B62F4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04894-6DEA-4AC8-A72D-3D62C304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EB012-553D-4146-8458-69F0C408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F05D-F6F1-4330-9B4A-EA1CFB19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1254-45DD-46F3-8754-E6DD8EFF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71388-FF8E-42E2-9322-97229001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F1F2-8D0C-4D4B-8D7A-B8B884AE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294A8-24DC-4CC1-90DF-FC615AFC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E58F0-E9C1-4EED-B5DD-C98E6D36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BFF4-E953-432E-80E3-DD720BA2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5ADA3-D29E-4415-9091-52C92FF06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023C7-CEFE-426D-9FC0-BBA42F011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881EF-D591-4367-850A-79976537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EDFC2-AAC5-4286-A3B2-13D468BA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2FEEE-F1C9-4722-855E-5B689144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327F0-7370-4108-B47E-C1287642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2631D-FFF5-4C5C-9B82-39973C5A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C29CD-9294-4979-935A-FAA382C11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43A2-CC02-4CD8-AEF3-2A533F3C60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7F6B3-C0FD-4B99-91D4-D94322D48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249D-B9FF-4F63-9943-6E9102C42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Laptop Icon PNG Images, Vectors Free Download - Pngtree">
            <a:extLst>
              <a:ext uri="{FF2B5EF4-FFF2-40B4-BE49-F238E27FC236}">
                <a16:creationId xmlns:a16="http://schemas.microsoft.com/office/drawing/2014/main" id="{93E02F38-9D4F-4119-A992-40CBCD0C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46" y="492186"/>
            <a:ext cx="1751287" cy="175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6A1D1BA6-8E43-404C-93AC-0C0EA2064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18" y="512723"/>
            <a:ext cx="2057400" cy="171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ocker Hub - The world's leading container content library and ecosystem">
            <a:extLst>
              <a:ext uri="{FF2B5EF4-FFF2-40B4-BE49-F238E27FC236}">
                <a16:creationId xmlns:a16="http://schemas.microsoft.com/office/drawing/2014/main" id="{C3DA43F8-BDEA-4D2D-A04D-0EEFC467E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0" t="11288" r="14741" b="31060"/>
          <a:stretch/>
        </p:blipFill>
        <p:spPr bwMode="auto">
          <a:xfrm>
            <a:off x="8863855" y="697137"/>
            <a:ext cx="2822333" cy="136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Jenkins | SUE Cloud &amp; IT | Download Price List Now">
            <a:extLst>
              <a:ext uri="{FF2B5EF4-FFF2-40B4-BE49-F238E27FC236}">
                <a16:creationId xmlns:a16="http://schemas.microsoft.com/office/drawing/2014/main" id="{C0E231A8-CC5C-4E8F-ADDB-930200EFA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3" b="13500"/>
          <a:stretch/>
        </p:blipFill>
        <p:spPr bwMode="auto">
          <a:xfrm>
            <a:off x="5330554" y="3766801"/>
            <a:ext cx="2096818" cy="14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90E130-AEE9-4C9D-8D6F-C7FA850EA8B9}"/>
              </a:ext>
            </a:extLst>
          </p:cNvPr>
          <p:cNvSpPr/>
          <p:nvPr/>
        </p:nvSpPr>
        <p:spPr>
          <a:xfrm>
            <a:off x="4962193" y="3397469"/>
            <a:ext cx="6026368" cy="262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D7522-7F64-4C69-AD5D-6CF315966CD2}"/>
              </a:ext>
            </a:extLst>
          </p:cNvPr>
          <p:cNvSpPr txBox="1"/>
          <p:nvPr/>
        </p:nvSpPr>
        <p:spPr>
          <a:xfrm>
            <a:off x="9023831" y="3244334"/>
            <a:ext cx="15212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Local machine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FF374-BA29-4080-8FB3-74A44BA604CE}"/>
              </a:ext>
            </a:extLst>
          </p:cNvPr>
          <p:cNvCxnSpPr>
            <a:stCxn id="1034" idx="3"/>
            <a:endCxn id="1048" idx="1"/>
          </p:cNvCxnSpPr>
          <p:nvPr/>
        </p:nvCxnSpPr>
        <p:spPr>
          <a:xfrm>
            <a:off x="2613533" y="1367830"/>
            <a:ext cx="16504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041D33-E9FC-4DF1-BBA7-9DBB697A2E0D}"/>
              </a:ext>
            </a:extLst>
          </p:cNvPr>
          <p:cNvCxnSpPr>
            <a:cxnSpLocks/>
            <a:endCxn id="1052" idx="1"/>
          </p:cNvCxnSpPr>
          <p:nvPr/>
        </p:nvCxnSpPr>
        <p:spPr>
          <a:xfrm flipV="1">
            <a:off x="6727934" y="1378996"/>
            <a:ext cx="2135921" cy="2250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543810-9A56-4A66-93AC-A3E2DCA7DD52}"/>
              </a:ext>
            </a:extLst>
          </p:cNvPr>
          <p:cNvCxnSpPr>
            <a:cxnSpLocks/>
          </p:cNvCxnSpPr>
          <p:nvPr/>
        </p:nvCxnSpPr>
        <p:spPr>
          <a:xfrm flipH="1">
            <a:off x="2049518" y="2172799"/>
            <a:ext cx="2658588" cy="175783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6EA352-DDD4-4F6A-A619-CE0112D1CA77}"/>
              </a:ext>
            </a:extLst>
          </p:cNvPr>
          <p:cNvCxnSpPr>
            <a:cxnSpLocks/>
          </p:cNvCxnSpPr>
          <p:nvPr/>
        </p:nvCxnSpPr>
        <p:spPr>
          <a:xfrm flipV="1">
            <a:off x="2883980" y="4242905"/>
            <a:ext cx="2682659" cy="6113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09E23E-9198-4AC3-A2D4-0E5F305E9E71}"/>
              </a:ext>
            </a:extLst>
          </p:cNvPr>
          <p:cNvCxnSpPr>
            <a:cxnSpLocks/>
          </p:cNvCxnSpPr>
          <p:nvPr/>
        </p:nvCxnSpPr>
        <p:spPr>
          <a:xfrm>
            <a:off x="7107010" y="4344837"/>
            <a:ext cx="1571907" cy="66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2DC2972-586F-45EC-B030-D84E4E1C5338}"/>
              </a:ext>
            </a:extLst>
          </p:cNvPr>
          <p:cNvSpPr txBox="1"/>
          <p:nvPr/>
        </p:nvSpPr>
        <p:spPr>
          <a:xfrm>
            <a:off x="3115612" y="100966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20F6A4-F6EA-401A-BF74-52C1D0FE0C3F}"/>
              </a:ext>
            </a:extLst>
          </p:cNvPr>
          <p:cNvSpPr txBox="1"/>
          <p:nvPr/>
        </p:nvSpPr>
        <p:spPr>
          <a:xfrm rot="19655327">
            <a:off x="2736085" y="2696134"/>
            <a:ext cx="10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webhook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436F81-9709-46FC-B9E8-D9E6ACD18408}"/>
              </a:ext>
            </a:extLst>
          </p:cNvPr>
          <p:cNvSpPr txBox="1"/>
          <p:nvPr/>
        </p:nvSpPr>
        <p:spPr>
          <a:xfrm>
            <a:off x="3252341" y="3955692"/>
            <a:ext cx="1101168" cy="372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AF2CA3-B7FE-41EA-BEF6-E09B205E0629}"/>
              </a:ext>
            </a:extLst>
          </p:cNvPr>
          <p:cNvSpPr txBox="1"/>
          <p:nvPr/>
        </p:nvSpPr>
        <p:spPr>
          <a:xfrm>
            <a:off x="5481188" y="5195470"/>
            <a:ext cx="1837953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appsettings.json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GitHub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DockeHub</a:t>
            </a:r>
            <a:r>
              <a:rPr lang="en-US" sz="1400" dirty="0"/>
              <a:t> token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9C1BD57-797E-43B8-8AB1-F0DF9BCA009D}"/>
              </a:ext>
            </a:extLst>
          </p:cNvPr>
          <p:cNvCxnSpPr>
            <a:cxnSpLocks/>
          </p:cNvCxnSpPr>
          <p:nvPr/>
        </p:nvCxnSpPr>
        <p:spPr>
          <a:xfrm>
            <a:off x="5503318" y="2253368"/>
            <a:ext cx="755592" cy="1460314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3AC39-D6F5-4492-9E3D-BF25AA97F091}"/>
              </a:ext>
            </a:extLst>
          </p:cNvPr>
          <p:cNvSpPr txBox="1"/>
          <p:nvPr/>
        </p:nvSpPr>
        <p:spPr>
          <a:xfrm rot="3600122">
            <a:off x="5687277" y="2763133"/>
            <a:ext cx="76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pic>
        <p:nvPicPr>
          <p:cNvPr id="1064" name="Picture 40" descr="Ngrok logo - Social media &amp; Logos Icons">
            <a:extLst>
              <a:ext uri="{FF2B5EF4-FFF2-40B4-BE49-F238E27FC236}">
                <a16:creationId xmlns:a16="http://schemas.microsoft.com/office/drawing/2014/main" id="{92BE5A4F-1D5F-4429-8D03-0A1B508B4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67" y="3482669"/>
            <a:ext cx="1868409" cy="186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Docker official logo - Social media &amp; Logos Icons">
            <a:extLst>
              <a:ext uri="{FF2B5EF4-FFF2-40B4-BE49-F238E27FC236}">
                <a16:creationId xmlns:a16="http://schemas.microsoft.com/office/drawing/2014/main" id="{DF885EBB-0BC0-42CB-9419-75F0F4C2A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037" y="3835359"/>
            <a:ext cx="1520904" cy="127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78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Asliddin</dc:creator>
  <cp:lastModifiedBy>Asliddin</cp:lastModifiedBy>
  <cp:revision>25</cp:revision>
  <dcterms:created xsi:type="dcterms:W3CDTF">2023-10-19T06:38:41Z</dcterms:created>
  <dcterms:modified xsi:type="dcterms:W3CDTF">2023-10-21T17:38:41Z</dcterms:modified>
</cp:coreProperties>
</file>