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60B-00C5-478E-8D7D-39901EE2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0070-F68A-48E3-A195-239A706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FE13-4B15-4702-9D68-AF863FCD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EE2-2982-4ADD-ACA4-00AC6C3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CA54-0AFC-4690-8DF1-7961A5D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068-5918-4C47-A6A0-0EA7D69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36B1-44F1-4F55-A62A-3BFE6C51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EA85-C737-4FA6-85D1-F37B1F2C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9709-C734-4BDD-8959-EFAA610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5864-EAE7-4471-BD41-D8364AD8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AADFE-F5A0-4AE4-9074-6447BFCE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BC94E-D94C-4C24-81C6-6705B247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FC0A-3C17-4024-93F0-3EE125FD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D04A-16D8-4844-921E-FE33CEE2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537F-40AB-4122-B85C-B9F6219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BDA-94DC-4CEC-B899-AD628478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5064-DFCD-4556-B87D-379AE68A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E399-FB02-4901-AA5E-20CE78EC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6278-6CC0-41C0-A2E9-8FD8F79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A7A-F5D7-475E-9414-D53C181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900-F1A6-477F-8713-4E8EC519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EB7E-A379-4E5F-A24E-957F10BB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725-7184-4864-B50F-A554F39A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0B19-C195-4BFA-B446-52D7EFE4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EB90-217D-4FE2-9C48-842AA57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1261-17D9-470D-9DC3-4B6CE50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4153-7F21-48D3-B622-F8844D94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6E8B-02C4-4CBA-965A-D54CB229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BBD2-CC1C-4E75-AB7E-B7107806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466-D9EA-464F-8EDE-25384C6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476D-CBF6-408C-B71A-68194F96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1E1-44F2-4449-B1F8-4DC3B737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E7E9-DAEB-4200-BBC0-8573A6F2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70AF-D858-4A42-8C93-8BC70A74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53864-C1F4-4952-927C-B6BD58B4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623CA-B8A2-4B13-A1D3-54587C51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3F180-9324-4EF7-B45F-C2FB5D1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F5EAA-56DD-45A6-8454-78CAC83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A363-2CC5-4AC0-9A9C-A5A0F42A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3A0-B609-4A15-9C14-9A18158E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215A8-27D0-4B21-B731-7C242D6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8E6A-121F-44EB-9793-4B35A4C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95973-A562-4F13-BA8E-812FF56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79CFA-0CA4-4B4B-B4C1-306B62F4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04894-6DEA-4AC8-A72D-3D62C304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EB012-553D-4146-8458-69F0C40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F05D-F6F1-4330-9B4A-EA1CFB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54-45DD-46F3-8754-E6DD8EF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1388-FF8E-42E2-9322-97229001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F1F2-8D0C-4D4B-8D7A-B8B884AE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94A8-24DC-4CC1-90DF-FC615AFC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58F0-E9C1-4EED-B5DD-C98E6D36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FF4-E953-432E-80E3-DD720BA2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ADA3-D29E-4415-9091-52C92FF0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23C7-CEFE-426D-9FC0-BBA42F01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81EF-D591-4367-850A-79976537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DFC2-AAC5-4286-A3B2-13D468B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FEEE-F1C9-4722-855E-5B689144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27F0-7370-4108-B47E-C1287642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631D-FFF5-4C5C-9B82-39973C5A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29CD-9294-4979-935A-FAA382C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43A2-CC02-4CD8-AEF3-2A533F3C60A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F6B3-C0FD-4B99-91D4-D94322D4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249D-B9FF-4F63-9943-6E9102C4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51FA-4EB9-4856-BA04-39CC186B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aptop Icon PNG Images, Vectors Free Download - Pngtree">
            <a:extLst>
              <a:ext uri="{FF2B5EF4-FFF2-40B4-BE49-F238E27FC236}">
                <a16:creationId xmlns:a16="http://schemas.microsoft.com/office/drawing/2014/main" id="{139299C8-B16E-4DBF-920C-63B8E66B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29" y="1224820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4AE7574C-B00C-4850-B2CD-2D70E194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t="32219" r="34559" b="28506"/>
          <a:stretch/>
        </p:blipFill>
        <p:spPr bwMode="auto">
          <a:xfrm>
            <a:off x="1925129" y="1265923"/>
            <a:ext cx="371894" cy="4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Laptop Icon PNG Images, Vectors Free Download - Pngtree">
            <a:extLst>
              <a:ext uri="{FF2B5EF4-FFF2-40B4-BE49-F238E27FC236}">
                <a16:creationId xmlns:a16="http://schemas.microsoft.com/office/drawing/2014/main" id="{22DDD3B2-D820-4DAF-A131-A2DDF7FD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80" y="2645820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aptop Icon PNG Images, Vectors Free Download - Pngtree">
            <a:extLst>
              <a:ext uri="{FF2B5EF4-FFF2-40B4-BE49-F238E27FC236}">
                <a16:creationId xmlns:a16="http://schemas.microsoft.com/office/drawing/2014/main" id="{88DAA331-3258-45EF-8C75-D66C65F2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5" y="1154759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aptop Icon PNG Images, Vectors Free Download - Pngtree">
            <a:extLst>
              <a:ext uri="{FF2B5EF4-FFF2-40B4-BE49-F238E27FC236}">
                <a16:creationId xmlns:a16="http://schemas.microsoft.com/office/drawing/2014/main" id="{43B5E4DF-5089-4FC9-9B0D-AC950724A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75" y="4198818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8 Vagrant Icons - Free in SVG, PNG, ICO - IconScout">
            <a:extLst>
              <a:ext uri="{FF2B5EF4-FFF2-40B4-BE49-F238E27FC236}">
                <a16:creationId xmlns:a16="http://schemas.microsoft.com/office/drawing/2014/main" id="{715B3FBD-75F4-4838-AB65-05EED940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3" y="3656071"/>
            <a:ext cx="906800" cy="9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68AB84-95A4-4CCC-9BEA-DD2AF2C21A86}"/>
              </a:ext>
            </a:extLst>
          </p:cNvPr>
          <p:cNvSpPr/>
          <p:nvPr/>
        </p:nvSpPr>
        <p:spPr>
          <a:xfrm>
            <a:off x="4500163" y="1000701"/>
            <a:ext cx="2142176" cy="495583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con request: Virtual Box · Issue #436 · devicons/devicon · GitHub">
            <a:extLst>
              <a:ext uri="{FF2B5EF4-FFF2-40B4-BE49-F238E27FC236}">
                <a16:creationId xmlns:a16="http://schemas.microsoft.com/office/drawing/2014/main" id="{B4B68E0A-B6ED-4204-B6F7-F54BCD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502" y="4807887"/>
            <a:ext cx="761803" cy="7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CD39A57-17AC-4444-8380-1C5DF108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41" y="1527791"/>
            <a:ext cx="556389" cy="5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1B5DF-0F82-4D39-9945-DFE685890675}"/>
              </a:ext>
            </a:extLst>
          </p:cNvPr>
          <p:cNvCxnSpPr>
            <a:cxnSpLocks/>
          </p:cNvCxnSpPr>
          <p:nvPr/>
        </p:nvCxnSpPr>
        <p:spPr>
          <a:xfrm flipV="1">
            <a:off x="2763525" y="2363439"/>
            <a:ext cx="0" cy="12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989A15-B44E-47E6-8DA7-FA2F07DC3C8E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3101484" y="4198818"/>
            <a:ext cx="976018" cy="989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52C01E-8323-4AD9-B94D-40DBCCE78091}"/>
              </a:ext>
            </a:extLst>
          </p:cNvPr>
          <p:cNvSpPr txBox="1"/>
          <p:nvPr/>
        </p:nvSpPr>
        <p:spPr>
          <a:xfrm>
            <a:off x="5058325" y="217957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haproxy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D9F43-8E7E-4ABA-AB29-0CFBB9DE092A}"/>
              </a:ext>
            </a:extLst>
          </p:cNvPr>
          <p:cNvSpPr txBox="1"/>
          <p:nvPr/>
        </p:nvSpPr>
        <p:spPr>
          <a:xfrm>
            <a:off x="4921480" y="366999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192.168.1.102:9200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logstash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elasticsearch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05087-D9D1-49DB-B87D-0648462D5670}"/>
              </a:ext>
            </a:extLst>
          </p:cNvPr>
          <p:cNvSpPr txBox="1"/>
          <p:nvPr/>
        </p:nvSpPr>
        <p:spPr>
          <a:xfrm>
            <a:off x="5058325" y="5230539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192.168.1.101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kibana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nginx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330589-4CD0-42FD-8BC2-4033AAE11A95}"/>
              </a:ext>
            </a:extLst>
          </p:cNvPr>
          <p:cNvCxnSpPr>
            <a:cxnSpLocks/>
          </p:cNvCxnSpPr>
          <p:nvPr/>
        </p:nvCxnSpPr>
        <p:spPr>
          <a:xfrm>
            <a:off x="3184843" y="2153047"/>
            <a:ext cx="1779378" cy="226799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592AAE-2560-4AC4-BA91-E2A67BC5A3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27584" y="1876048"/>
            <a:ext cx="1693896" cy="120447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E9B769-D2AF-4484-A325-2A9DF638CBDB}"/>
              </a:ext>
            </a:extLst>
          </p:cNvPr>
          <p:cNvCxnSpPr>
            <a:cxnSpLocks/>
          </p:cNvCxnSpPr>
          <p:nvPr/>
        </p:nvCxnSpPr>
        <p:spPr>
          <a:xfrm>
            <a:off x="3286665" y="1746286"/>
            <a:ext cx="1583154" cy="12976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9A2DC3-690E-42CB-9E9A-585A2979C4C5}"/>
              </a:ext>
            </a:extLst>
          </p:cNvPr>
          <p:cNvSpPr txBox="1"/>
          <p:nvPr/>
        </p:nvSpPr>
        <p:spPr>
          <a:xfrm>
            <a:off x="3916832" y="157429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6DDDBF-F7BE-4416-8AD2-A3603B025769}"/>
              </a:ext>
            </a:extLst>
          </p:cNvPr>
          <p:cNvSpPr txBox="1"/>
          <p:nvPr/>
        </p:nvSpPr>
        <p:spPr>
          <a:xfrm rot="2139879">
            <a:off x="3976779" y="227848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321A4A-894B-481F-AFA1-5E007D57AE4B}"/>
              </a:ext>
            </a:extLst>
          </p:cNvPr>
          <p:cNvSpPr txBox="1"/>
          <p:nvPr/>
        </p:nvSpPr>
        <p:spPr>
          <a:xfrm rot="3315334">
            <a:off x="3943893" y="28558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ssh</a:t>
            </a:r>
            <a:endParaRPr lang="en-US" sz="1200" dirty="0"/>
          </a:p>
        </p:txBody>
      </p:sp>
      <p:pic>
        <p:nvPicPr>
          <p:cNvPr id="50" name="Picture 10" descr="Laptop Icon PNG Images, Vectors Free Download - Pngtree">
            <a:extLst>
              <a:ext uri="{FF2B5EF4-FFF2-40B4-BE49-F238E27FC236}">
                <a16:creationId xmlns:a16="http://schemas.microsoft.com/office/drawing/2014/main" id="{C6B0DDF3-470F-45CB-88D8-F0E526E2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42" y="1200064"/>
            <a:ext cx="1302455" cy="13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746709-30E2-4453-A52D-C923952FD2F3}"/>
              </a:ext>
            </a:extLst>
          </p:cNvPr>
          <p:cNvCxnSpPr>
            <a:cxnSpLocks/>
          </p:cNvCxnSpPr>
          <p:nvPr/>
        </p:nvCxnSpPr>
        <p:spPr>
          <a:xfrm>
            <a:off x="6266331" y="1811166"/>
            <a:ext cx="2355771" cy="4012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7C022C-9F25-455B-9590-BF9D5EC295FE}"/>
              </a:ext>
            </a:extLst>
          </p:cNvPr>
          <p:cNvCxnSpPr>
            <a:cxnSpLocks/>
          </p:cNvCxnSpPr>
          <p:nvPr/>
        </p:nvCxnSpPr>
        <p:spPr>
          <a:xfrm flipV="1">
            <a:off x="6370875" y="2251494"/>
            <a:ext cx="2294359" cy="2556394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2471048-3875-458D-BAA6-9AC39187E438}"/>
              </a:ext>
            </a:extLst>
          </p:cNvPr>
          <p:cNvSpPr txBox="1"/>
          <p:nvPr/>
        </p:nvSpPr>
        <p:spPr>
          <a:xfrm>
            <a:off x="7289761" y="1587660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2D6EF8-0D9A-48D7-AE3C-F5B2D0D5BE79}"/>
              </a:ext>
            </a:extLst>
          </p:cNvPr>
          <p:cNvSpPr txBox="1"/>
          <p:nvPr/>
        </p:nvSpPr>
        <p:spPr>
          <a:xfrm rot="18648685">
            <a:off x="7548049" y="2855843"/>
            <a:ext cx="4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64611C2-AE19-4133-B3D3-8552948DD4F4}"/>
              </a:ext>
            </a:extLst>
          </p:cNvPr>
          <p:cNvSpPr/>
          <p:nvPr/>
        </p:nvSpPr>
        <p:spPr>
          <a:xfrm>
            <a:off x="4964221" y="1919296"/>
            <a:ext cx="2475054" cy="3118647"/>
          </a:xfrm>
          <a:prstGeom prst="arc">
            <a:avLst>
              <a:gd name="adj1" fmla="val 16200000"/>
              <a:gd name="adj2" fmla="val 515158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13BEE94-F62B-4A97-A7F7-92208B830CA6}"/>
              </a:ext>
            </a:extLst>
          </p:cNvPr>
          <p:cNvSpPr/>
          <p:nvPr/>
        </p:nvSpPr>
        <p:spPr>
          <a:xfrm>
            <a:off x="5615930" y="3253175"/>
            <a:ext cx="1302455" cy="1554712"/>
          </a:xfrm>
          <a:prstGeom prst="arc">
            <a:avLst>
              <a:gd name="adj1" fmla="val 16200000"/>
              <a:gd name="adj2" fmla="val 515158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Asliddin</dc:creator>
  <cp:lastModifiedBy>Asliddin</cp:lastModifiedBy>
  <cp:revision>44</cp:revision>
  <dcterms:created xsi:type="dcterms:W3CDTF">2023-10-19T06:38:41Z</dcterms:created>
  <dcterms:modified xsi:type="dcterms:W3CDTF">2023-10-26T16:56:33Z</dcterms:modified>
</cp:coreProperties>
</file>