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0.png"/><Relationship Id="rId4" Type="http://schemas.openxmlformats.org/officeDocument/2006/relationships/image" Target="cid:image001.png@01D17A02.F5AE02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management 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Work  flow update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540" y="397764"/>
            <a:ext cx="6096000" cy="12344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</a:t>
            </a:r>
            <a:r>
              <a:rPr lang="en-US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to the PMS account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 Link - </a:t>
            </a:r>
            <a:r>
              <a:rPr lang="en-US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http://69.63.218.233:86/pms/index.php</a:t>
            </a:r>
            <a:endParaRPr lang="en-US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8" y="2149792"/>
            <a:ext cx="9275382" cy="4031552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948" y="454876"/>
            <a:ext cx="2539221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 home screen 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999744"/>
            <a:ext cx="9009888" cy="5364480"/>
          </a:xfrm>
          <a:prstGeom prst="rect">
            <a:avLst/>
          </a:prstGeom>
        </p:spPr>
      </p:pic>
      <p:pic>
        <p:nvPicPr>
          <p:cNvPr id="4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3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130469"/>
            <a:ext cx="11948160" cy="413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 Update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training is arranged by HR, for all newcomers on how to update workflows.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Workflows should be updated before 11:00pm on each day. There are NO EXCUSES for not updating the workflows.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department follows up with workflow updates and if not updated, System Admin will send an email requesting explanations for not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executing this task.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addressed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requested time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CANNOT be ignored.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miss your workflow updates consecutively for more than three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HODs are responsible for taking necessary actions as per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employee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resigned/ terminated, the supervisor/HOD of that department should send an email to Admin Dept. asking to remove / transfer workflows of that employee to another employee.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 will do the needful and confirm by a retuned email for the same.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" y="4159263"/>
            <a:ext cx="6096000" cy="8354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workflow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Update workflow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14" y="4179516"/>
            <a:ext cx="1943100" cy="981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2514" y="5120967"/>
            <a:ext cx="10472928" cy="1493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workflow – go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task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mentioned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tick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“Yes” if the work done, tick “No” if the work is not done and tick “N/A” if the data is not available or any other reason.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note to mention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duration and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review note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6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d:image001.png@01D17A02.F5AE020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5" y="735875"/>
            <a:ext cx="10920984" cy="41025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395" y="4839694"/>
            <a:ext cx="11779845" cy="9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</a:t>
            </a:r>
            <a:r>
              <a:rPr lang="en-US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completed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tasks, you can keep on saving and at the end of the day once you complete all the task click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61" y="5750804"/>
            <a:ext cx="54197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33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" y="-128731"/>
            <a:ext cx="11606784" cy="188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schedule workflow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employee is doing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related to workflow or not under PMS/ if the employee is doing somebody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else's workflow- This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recorded in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“add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nonscheduled tasks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nonscheduled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 and fill the form as mentioned below.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88" y="1753194"/>
            <a:ext cx="7441629" cy="48114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2263322"/>
            <a:ext cx="2767584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“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and send email”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save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“send email “you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get an individual summary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and. “Department summary” report will go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system admin and HOD of the department. 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4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ription: Description: https://photos-6.dropbox.com/t/2/AACVKZu5T6-GQ232g1DUZsjar42LH972mGV2I0_4z07Tfw/12/455738658/jpeg/32x32/3/1450274400/0/2/TEKSS-2.jpg/EOj_wdcDGDggBygH/_W8sJ10uiOMA452xpJPV781wgSSVaXfc1Y6mxvV9KGw?size_mode=3&amp;size=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50" y="0"/>
            <a:ext cx="2114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5642" y="2572718"/>
            <a:ext cx="7377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Thank you !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230</TotalTime>
  <Words>146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Project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Chalani Maduwanthi - System Admin</dc:creator>
  <cp:lastModifiedBy>Chalani Maduwanthi - System Admin</cp:lastModifiedBy>
  <cp:revision>14</cp:revision>
  <dcterms:created xsi:type="dcterms:W3CDTF">2016-04-19T10:23:56Z</dcterms:created>
  <dcterms:modified xsi:type="dcterms:W3CDTF">2016-04-29T06:29:46Z</dcterms:modified>
</cp:coreProperties>
</file>