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065357" y="2571179"/>
            <a:ext cx="6558372" cy="5904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Tropical Fish - ETF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205216" y="3509963"/>
            <a:ext cx="2798581" cy="752071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ETF – admin level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8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96" y="402336"/>
            <a:ext cx="7144512" cy="5888736"/>
          </a:xfrm>
          <a:prstGeom prst="rect">
            <a:avLst/>
          </a:prstGeom>
        </p:spPr>
      </p:pic>
      <p:pic>
        <p:nvPicPr>
          <p:cNvPr id="3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91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2624" y="0"/>
            <a:ext cx="6096000" cy="10833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Add Division</a:t>
            </a:r>
            <a:endParaRPr lang="en-US" sz="2000" b="1" dirty="0">
              <a:solidFill>
                <a:schemeClr val="bg1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 admin can create department using this section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26210"/>
            <a:ext cx="5943600" cy="40055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41120" y="5431790"/>
            <a:ext cx="6096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you can follow same steps after click “update “button to do any changes for existing divisions.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4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7552" y="1"/>
            <a:ext cx="10314432" cy="2097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 Calendar</a:t>
            </a:r>
            <a:endParaRPr lang="en-US" sz="2000" b="1" kern="0" dirty="0">
              <a:solidFill>
                <a:schemeClr val="bg1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schedule weekly and monthly meeting of the company should be listed in this section.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Manage Meetings</a:t>
            </a:r>
            <a:endParaRPr lang="en-US" sz="2000" b="1" dirty="0">
              <a:solidFill>
                <a:schemeClr val="bg1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add meetings and edit existing meetings using this section.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add meetings you can follow below steps as in the screen shot.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28" y="2097025"/>
            <a:ext cx="5943600" cy="2834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33856" y="5160532"/>
            <a:ext cx="921901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update existing meetings, select meeting from the list and click “update” button. Meeting details will be appeared in bottom of the page.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8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41" y="596645"/>
            <a:ext cx="6356427" cy="3525903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41" y="4603876"/>
            <a:ext cx="6619899" cy="1409465"/>
          </a:xfrm>
          <a:prstGeom prst="rect">
            <a:avLst/>
          </a:prstGeom>
        </p:spPr>
      </p:pic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7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1664" y="152415"/>
            <a:ext cx="9192768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2.2 Add Meeting Minutes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the meeting, one of the participants have to upload meeting minutes in to the system. This is not necessary to add by system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add meeting minutes, you have to “search” for the meeting and “select” the meeting and follow steps as in the screen shots.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87600"/>
            <a:ext cx="5943600" cy="2082800"/>
          </a:xfrm>
          <a:prstGeom prst="rect">
            <a:avLst/>
          </a:prstGeom>
        </p:spPr>
      </p:pic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1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17" y="239021"/>
            <a:ext cx="5566410" cy="35902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8016" y="3188081"/>
            <a:ext cx="11125200" cy="172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2.3 Add Participants</a:t>
            </a:r>
            <a:endParaRPr lang="en-US" sz="2000" b="1" dirty="0">
              <a:solidFill>
                <a:schemeClr val="bg1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there is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new employee,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admin has to add him/her to meeting calendar .This section is common to both Meeting calendar and Training calendar.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have to add “Name” , “E mail” and select country from the drop down list.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27" y="5133594"/>
            <a:ext cx="5810250" cy="1638300"/>
          </a:xfrm>
          <a:prstGeom prst="rect">
            <a:avLst/>
          </a:prstGeom>
        </p:spPr>
      </p:pic>
      <p:pic>
        <p:nvPicPr>
          <p:cNvPr id="5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9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254" y="1243675"/>
            <a:ext cx="4681728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2.4 Add Non- Scheduled Meetings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Non-schedule meetings are sudden meetings/ unplanned meetings. You can follow below instructions to add non schedule meeting minutes.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52" y="163258"/>
            <a:ext cx="5943600" cy="6238875"/>
          </a:xfrm>
          <a:prstGeom prst="rect">
            <a:avLst/>
          </a:prstGeom>
        </p:spPr>
      </p:pic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4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609" y="284541"/>
            <a:ext cx="4425696" cy="5290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5 Add divisions  </a:t>
            </a:r>
          </a:p>
          <a:p>
            <a:pPr marL="2286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section is linked to report calendar Add divisions section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Calendar</a:t>
            </a:r>
            <a:endParaRPr lang="en-US" sz="2000" b="1" kern="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 trainings conducted internally need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be recorded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training calendar.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3.1 Add Training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admin have access to add trainings to training calendar. You can follow steps mentioned in below screen shots.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52" y="748938"/>
            <a:ext cx="5943600" cy="4030980"/>
          </a:xfrm>
          <a:prstGeom prst="rect">
            <a:avLst/>
          </a:prstGeom>
        </p:spPr>
      </p:pic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63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7408" y="116616"/>
            <a:ext cx="9480042" cy="172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 Training log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you add trainings to the system, it will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appear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“Training Log” 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select country and dates to have summary of trainings which are planned to conduct during the selected time period.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84" y="2058543"/>
            <a:ext cx="5876925" cy="1619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7408" y="3434343"/>
            <a:ext cx="10290048" cy="3022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3.3 Add participants</a:t>
            </a:r>
          </a:p>
          <a:p>
            <a:pPr marL="2286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section linked to Meeting Calendar-Add Participants</a:t>
            </a:r>
          </a:p>
          <a:p>
            <a:pPr marL="2286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Calendar</a:t>
            </a:r>
          </a:p>
          <a:p>
            <a:pPr marL="3048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Once you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completed the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training, select training from training calendar and click “Complete” button .Training can be completed by training provider or system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admin.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28" y="313055"/>
            <a:ext cx="5941695" cy="330581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4366704"/>
            <a:ext cx="5943600" cy="1684655"/>
          </a:xfrm>
          <a:prstGeom prst="rect">
            <a:avLst/>
          </a:prstGeom>
        </p:spPr>
      </p:pic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1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9655" y="18727"/>
            <a:ext cx="6096000" cy="65181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 Calendar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 and Document Calendar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Users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Reports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Division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Meeting Calendar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Meetings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Meeting Minutes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Participants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Non – Scheduled Meetings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Divisions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Calendar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Training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Log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Participants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Calendar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OPR/User Guides/Process Diagrams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 user guides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 user guides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6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4944" y="85803"/>
            <a:ext cx="10680192" cy="2946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OPR /User Guides/Process Diagrams</a:t>
            </a:r>
            <a:endParaRPr lang="en-US" sz="2000" b="1" kern="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section includes documented processes of the company which support any staff member to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an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 about company processes. Anyone can download uploaded OPRs, User guides and process diagrams. But system admin will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responsible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uploading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documents in to the system with specific format.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  Upload user guides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upload OPR, user guides, process diagrams you have to fill below details mentioned in the screen shot and select “Upload File”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52" y="3587178"/>
            <a:ext cx="5943600" cy="1707515"/>
          </a:xfrm>
          <a:prstGeom prst="rect">
            <a:avLst/>
          </a:prstGeom>
        </p:spPr>
      </p:pic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2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5488" y="0"/>
            <a:ext cx="6096000" cy="2533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5B9BD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 Download user guides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download or to upload updated OPRs,  user guides or  process diagrams , you can search for the document, once documents are listed click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“download” or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 upload” buttons  depending on the requirement.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88" y="3538410"/>
            <a:ext cx="5943600" cy="1951355"/>
          </a:xfrm>
          <a:prstGeom prst="rect">
            <a:avLst/>
          </a:prstGeom>
        </p:spPr>
      </p:pic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6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30657" y="2262753"/>
            <a:ext cx="7160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 </a:t>
            </a:r>
            <a:endParaRPr lang="en-US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0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6864" y="290116"/>
            <a:ext cx="10765536" cy="2099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ETF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ETF is a system developed for the use of managing meeting and reports for all the staff members of TFI and TEKSS.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It is a place to refer scheduled/ non-scheduled meetings/meeting minutes. It is a place to review /upload reports on monthly/daily basis. All the relevant documents could be uploaded along with where it works as a store also for these two categories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4944" y="2389632"/>
            <a:ext cx="10789920" cy="2720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Calendar</a:t>
            </a:r>
            <a:endParaRPr lang="en-US" sz="2000" b="1" kern="0" dirty="0">
              <a:solidFill>
                <a:schemeClr val="bg1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 calendar is a tool available in ETF system. It is used to review/ upload Reports available for each employee (if reports assigned). Following is the process of uploading a report to the report calendar of ETF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 Report and document Calendar </a:t>
            </a: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Every ETF user has access to this section and this include all reports uploaded to the system by each report owner and anyone can review these reports after downloading.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2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54" y="533400"/>
            <a:ext cx="8501996" cy="5727915"/>
          </a:xfrm>
          <a:prstGeom prst="rect">
            <a:avLst/>
          </a:prstGeom>
        </p:spPr>
      </p:pic>
      <p:pic>
        <p:nvPicPr>
          <p:cNvPr id="3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9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632" y="0"/>
            <a:ext cx="10631424" cy="172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 Users </a:t>
            </a:r>
            <a:endParaRPr lang="en-US" sz="2000" b="1" dirty="0">
              <a:solidFill>
                <a:schemeClr val="bg1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admin has access to this section to add/update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.When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new employee,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admin has to add him/her to report calendar by adding his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in details.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follow the steps given using screen shots.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69" y="1451283"/>
            <a:ext cx="5943600" cy="171577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36" y="3347148"/>
            <a:ext cx="5943600" cy="145605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36" y="4983162"/>
            <a:ext cx="5943600" cy="15157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42048" y="5194392"/>
            <a:ext cx="446227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edit details of existing user, follow steps as in below screen shot.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850" y="15240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4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90" y="266700"/>
            <a:ext cx="7716141" cy="3034439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89" y="3853912"/>
            <a:ext cx="7716141" cy="2422901"/>
          </a:xfrm>
          <a:prstGeom prst="rect">
            <a:avLst/>
          </a:prstGeom>
        </p:spPr>
      </p:pic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8240" y="227901"/>
            <a:ext cx="9936480" cy="1401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Manage Reports</a:t>
            </a:r>
            <a:endParaRPr lang="en-US" sz="2000" b="1" dirty="0">
              <a:solidFill>
                <a:schemeClr val="bg1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admin has access to this section to add new reports and edit existing report details.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add new reports, follow instructions in below screen shots.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79" y="2793492"/>
            <a:ext cx="7624391" cy="1670020"/>
          </a:xfrm>
          <a:prstGeom prst="rect">
            <a:avLst/>
          </a:prstGeom>
        </p:spPr>
      </p:pic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3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89" y="105347"/>
            <a:ext cx="5377815" cy="6661213"/>
          </a:xfrm>
          <a:prstGeom prst="rect">
            <a:avLst/>
          </a:prstGeom>
        </p:spPr>
      </p:pic>
      <p:pic>
        <p:nvPicPr>
          <p:cNvPr id="3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3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2896" y="113821"/>
            <a:ext cx="9997440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edit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existing report, search for the report using given options.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00" y="788174"/>
            <a:ext cx="8122649" cy="2915921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07" y="3958869"/>
            <a:ext cx="8008542" cy="2427790"/>
          </a:xfrm>
          <a:prstGeom prst="rect">
            <a:avLst/>
          </a:prstGeom>
        </p:spPr>
      </p:pic>
      <p:pic>
        <p:nvPicPr>
          <p:cNvPr id="5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1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249</TotalTime>
  <Words>386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Trebuchet MS</vt:lpstr>
      <vt:lpstr>Tw Cen MT</vt:lpstr>
      <vt:lpstr>Circuit</vt:lpstr>
      <vt:lpstr>E Tropical Fish - ETF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Tropical Fish - ETF</dc:title>
  <dc:creator>Chalani Maduwanthi - System Admin</dc:creator>
  <cp:lastModifiedBy>Chalani Maduwanthi - System Admin</cp:lastModifiedBy>
  <cp:revision>13</cp:revision>
  <dcterms:created xsi:type="dcterms:W3CDTF">2016-04-27T05:48:13Z</dcterms:created>
  <dcterms:modified xsi:type="dcterms:W3CDTF">2016-05-03T09:04:49Z</dcterms:modified>
</cp:coreProperties>
</file>