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5804" y="2431694"/>
            <a:ext cx="6255931" cy="884943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Tropical Fish - ETF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5216" y="3509963"/>
            <a:ext cx="2705591" cy="81406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ETF – User level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0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53166" y="2386739"/>
            <a:ext cx="6679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You !</a:t>
            </a:r>
            <a:endParaRPr lang="en-US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264" y="-39704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ETF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document calendar </a:t>
            </a:r>
            <a:endParaRPr lang="en-US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48" y="747948"/>
            <a:ext cx="5943600" cy="4003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008729"/>
            <a:ext cx="6096000" cy="14469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calendar -Update report – report owner panel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report/ document calendar – report owner panel – then select the report date – then current week and if you want to add the previous week select the previous week.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36" y="4777156"/>
            <a:ext cx="5943600" cy="1910080"/>
          </a:xfrm>
          <a:prstGeom prst="rect">
            <a:avLst/>
          </a:prstGeom>
        </p:spPr>
      </p:pic>
      <p:pic>
        <p:nvPicPr>
          <p:cNvPr id="8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5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44" y="137427"/>
            <a:ext cx="11618976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you want select all and check search then you will see you’re all the reports. Then select as mentioned red and also check the report date. 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6" y="866857"/>
            <a:ext cx="5943600" cy="32169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5760" y="4289207"/>
            <a:ext cx="6096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 your document  (1) -  tick the box (2) – write on email body (3) as our company policy you need copy and paste email body whatever in the attachment  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72" y="3353689"/>
            <a:ext cx="5943600" cy="3369310"/>
          </a:xfrm>
          <a:prstGeom prst="rect">
            <a:avLst/>
          </a:prstGeom>
        </p:spPr>
      </p:pic>
      <p:pic>
        <p:nvPicPr>
          <p:cNvPr id="6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1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8387" y="74019"/>
            <a:ext cx="3672800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Click send report mail to proceed 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29" y="533400"/>
            <a:ext cx="5943600" cy="9505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176" y="1643409"/>
            <a:ext cx="9781728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system will generate email to all the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recipients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behalf of you.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 review panel 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29" y="2103120"/>
            <a:ext cx="5841365" cy="4754880"/>
          </a:xfrm>
          <a:prstGeom prst="rect">
            <a:avLst/>
          </a:prstGeom>
        </p:spPr>
      </p:pic>
      <p:pic>
        <p:nvPicPr>
          <p:cNvPr id="6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3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23" y="276098"/>
            <a:ext cx="6115050" cy="201422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23" y="2693860"/>
            <a:ext cx="6115050" cy="3030855"/>
          </a:xfrm>
          <a:prstGeom prst="rect">
            <a:avLst/>
          </a:prstGeom>
        </p:spPr>
      </p:pic>
      <p:pic>
        <p:nvPicPr>
          <p:cNvPr id="4" name="Picture 3" descr="C:\Users\Chalani2\AppData\Local\Microsoft\Windows\Temporary Internet Files\Content.Outlook\3AKI11RC\Capture 3333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515" y="6250241"/>
            <a:ext cx="6115050" cy="258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0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168" y="304866"/>
            <a:ext cx="10155936" cy="551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Meeting calendar 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the meeting, one of the participants have to upload meeting minutes in to the system. This is not necessary to add by system admins.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add meeting minutes, you have to “search” for the meeting and “select” the meeting and follow steps as in the screen shots.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meeting minutes 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company – select the day – tick the current week if you going to update current week and tick the previous week to update the previous week meeting minutes.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Please note that before select the meeting need to check the meeting 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3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28" y="229616"/>
            <a:ext cx="5943600" cy="20828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28" y="2647251"/>
            <a:ext cx="5943600" cy="3928745"/>
          </a:xfrm>
          <a:prstGeom prst="rect">
            <a:avLst/>
          </a:prstGeom>
        </p:spPr>
      </p:pic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7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2972" y="164645"/>
            <a:ext cx="3441968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non schedule meeting minutes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06" y="650049"/>
            <a:ext cx="7930019" cy="5762943"/>
          </a:xfrm>
          <a:prstGeom prst="rect">
            <a:avLst/>
          </a:prstGeom>
        </p:spPr>
      </p:pic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304" y="2719673"/>
            <a:ext cx="50962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Meeting name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Name o the meeting 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Meeting code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First letter of the meeting name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SL/US/TL/UK …etc.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select the department from the drop down list.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Meeting date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date of the meeting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meeting time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add participant one by one to the list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body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paste the meeting minutes to the body also attached the minutes using browser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&amp; send minutes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System will generate the email to all the participant on behalf of the sender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6061" y="436310"/>
            <a:ext cx="8983579" cy="2111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OPR 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guides</a:t>
            </a:r>
            <a:endParaRPr lang="en-US" b="1" dirty="0">
              <a:solidFill>
                <a:schemeClr val="bg1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download or to upload updated OPRs,  user guides or  process diagrams , you can search for the document, once documents are listed click “ download “  or “ upload” buttons  depending on the requirement.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652" y="3692575"/>
            <a:ext cx="5943600" cy="19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1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292</TotalTime>
  <Words>245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Trebuchet MS</vt:lpstr>
      <vt:lpstr>Tw Cen MT</vt:lpstr>
      <vt:lpstr>Circuit</vt:lpstr>
      <vt:lpstr>E Tropical Fish - ETF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Tropical Fish - ETF</dc:title>
  <dc:creator>Chalani Maduwanthi - System Admin</dc:creator>
  <cp:lastModifiedBy>Chalani Maduwanthi - System Admin</cp:lastModifiedBy>
  <cp:revision>13</cp:revision>
  <dcterms:created xsi:type="dcterms:W3CDTF">2016-04-19T11:15:46Z</dcterms:created>
  <dcterms:modified xsi:type="dcterms:W3CDTF">2016-05-11T10:17:10Z</dcterms:modified>
</cp:coreProperties>
</file>