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2928" y="1964267"/>
            <a:ext cx="8307197" cy="242146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management 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update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738" y="273778"/>
            <a:ext cx="6096000" cy="12673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PMS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to the PMS account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PMS Link - </a:t>
            </a:r>
            <a:r>
              <a:rPr lang="en-US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http://69.63.218.233:86/pms/index.php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8" y="2149792"/>
            <a:ext cx="9275382" cy="4031552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948" y="454876"/>
            <a:ext cx="2150269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PMS home screen 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72" y="999744"/>
            <a:ext cx="9009888" cy="5364480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3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20" y="99597"/>
            <a:ext cx="2019300" cy="971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8368" y="99597"/>
            <a:ext cx="6096000" cy="87087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PMS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Select project status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8784" y="1071147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Task to be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completed–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check all the projects and task that come under employee account 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78" y="1756206"/>
            <a:ext cx="5524246" cy="4608018"/>
          </a:xfrm>
          <a:prstGeom prst="rect">
            <a:avLst/>
          </a:prstGeom>
        </p:spPr>
      </p:pic>
      <p:pic>
        <p:nvPicPr>
          <p:cNvPr id="6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3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07" y="593111"/>
            <a:ext cx="1155801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Task to be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then select show “100”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show all the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page/click status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sort all the completed and pending project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separately/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search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you want to search by name or project no / select and view project by selecting view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53892"/>
            <a:ext cx="5943600" cy="16071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1960" y="3419793"/>
            <a:ext cx="260077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project by view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5" y="3912303"/>
            <a:ext cx="8647176" cy="108756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5631460"/>
            <a:ext cx="5943600" cy="6591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6881" y="5035136"/>
            <a:ext cx="505760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and click           to update project task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82" y="5151843"/>
            <a:ext cx="309078" cy="2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8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980" y="251110"/>
            <a:ext cx="225593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project status 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19" y="0"/>
            <a:ext cx="6018589" cy="33277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19" y="3327760"/>
            <a:ext cx="6029325" cy="3420110"/>
          </a:xfrm>
          <a:prstGeom prst="rect">
            <a:avLst/>
          </a:prstGeom>
        </p:spPr>
      </p:pic>
      <p:pic>
        <p:nvPicPr>
          <p:cNvPr id="6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1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20" y="428868"/>
            <a:ext cx="8161107" cy="5026536"/>
          </a:xfrm>
          <a:prstGeom prst="rect">
            <a:avLst/>
          </a:prstGeom>
        </p:spPr>
      </p:pic>
      <p:pic>
        <p:nvPicPr>
          <p:cNvPr id="3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9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0142" y="2656692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23925" algn="l"/>
              </a:tabLst>
            </a:pPr>
            <a:r>
              <a:rPr lang="en-US" sz="8000" b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</a:t>
            </a:r>
            <a:r>
              <a:rPr lang="en-US" sz="80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!</a:t>
            </a:r>
            <a:endParaRPr lang="en-US" sz="8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6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104</TotalTime>
  <Words>131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Celestial</vt:lpstr>
      <vt:lpstr>Project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Chalani Maduwanthi - System Admin</dc:creator>
  <cp:lastModifiedBy>Chalani Maduwanthi - System Admin</cp:lastModifiedBy>
  <cp:revision>16</cp:revision>
  <dcterms:created xsi:type="dcterms:W3CDTF">2016-04-19T10:23:56Z</dcterms:created>
  <dcterms:modified xsi:type="dcterms:W3CDTF">2016-05-03T08:59:12Z</dcterms:modified>
</cp:coreProperties>
</file>