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94" r:id="rId3"/>
    <p:sldId id="395" r:id="rId4"/>
    <p:sldId id="398" r:id="rId5"/>
    <p:sldId id="397" r:id="rId6"/>
    <p:sldId id="399" r:id="rId7"/>
    <p:sldId id="393" r:id="rId8"/>
  </p:sldIdLst>
  <p:sldSz cx="12195175" cy="6859588"/>
  <p:notesSz cx="6858000" cy="9144000"/>
  <p:defaultTextStyle>
    <a:defPPr>
      <a:defRPr lang="zh-CN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AF3F9B-5C1B-4C11-A907-BA9FFCEA8C36}">
          <p14:sldIdLst>
            <p14:sldId id="256"/>
            <p14:sldId id="394"/>
            <p14:sldId id="395"/>
            <p14:sldId id="398"/>
            <p14:sldId id="397"/>
            <p14:sldId id="399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2" pos="6925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3C6"/>
    <a:srgbClr val="11ABE5"/>
    <a:srgbClr val="1F497D"/>
    <a:srgbClr val="EBD426"/>
    <a:srgbClr val="F38139"/>
    <a:srgbClr val="3342C2"/>
    <a:srgbClr val="FF920D"/>
    <a:srgbClr val="76D1EC"/>
    <a:srgbClr val="0DBDF0"/>
    <a:srgbClr val="00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8156" autoAdjust="0"/>
  </p:normalViewPr>
  <p:slideViewPr>
    <p:cSldViewPr>
      <p:cViewPr varScale="1">
        <p:scale>
          <a:sx n="77" d="100"/>
          <a:sy n="77" d="100"/>
        </p:scale>
        <p:origin x="778" y="53"/>
      </p:cViewPr>
      <p:guideLst>
        <p:guide pos="6925"/>
        <p:guide orient="horz" pos="26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94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B8857-C0F7-B54A-A144-48D1CE8D20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61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80BA0-643C-43CD-A72D-C6D9CD3DBC1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43F92-EF15-4472-A428-B716D8432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43F92-EF15-4472-A428-B716D84322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12"/>
            <a:ext cx="12221869" cy="6877400"/>
          </a:xfrm>
          <a:prstGeom prst="rect">
            <a:avLst/>
          </a:prstGeom>
        </p:spPr>
      </p:pic>
      <p:sp>
        <p:nvSpPr>
          <p:cNvPr id="3" name="梯形 2">
            <a:extLst>
              <a:ext uri="{FF2B5EF4-FFF2-40B4-BE49-F238E27FC236}">
                <a16:creationId xmlns:a16="http://schemas.microsoft.com/office/drawing/2014/main" id="{0250B4A7-CFE0-4A98-A245-04D60E2399F2}"/>
              </a:ext>
            </a:extLst>
          </p:cNvPr>
          <p:cNvSpPr/>
          <p:nvPr userDrawn="1"/>
        </p:nvSpPr>
        <p:spPr>
          <a:xfrm rot="2694375">
            <a:off x="10859772" y="165434"/>
            <a:ext cx="1853198" cy="560417"/>
          </a:xfrm>
          <a:prstGeom prst="trapezoid">
            <a:avLst>
              <a:gd name="adj" fmla="val 95598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40BFD2-C397-4DAF-BCCA-4DA8F727B6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1"/>
          <a:stretch/>
        </p:blipFill>
        <p:spPr>
          <a:xfrm>
            <a:off x="259080" y="6192775"/>
            <a:ext cx="1450583" cy="5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" y="0"/>
            <a:ext cx="12190215" cy="685958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2BDFB0F-7F18-4F42-BC0D-12B3C1FC7103}"/>
              </a:ext>
            </a:extLst>
          </p:cNvPr>
          <p:cNvSpPr txBox="1"/>
          <p:nvPr userDrawn="1"/>
        </p:nvSpPr>
        <p:spPr>
          <a:xfrm>
            <a:off x="10215113" y="6506291"/>
            <a:ext cx="1715122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+mn-cs"/>
                <a:sym typeface="Symbol"/>
              </a:rPr>
              <a:t>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+mn-cs"/>
              </a:rPr>
              <a:t> 2019</a:t>
            </a:r>
            <a:endParaRPr kumimoji="1" lang="zh-CN" altLang="en-US" sz="1200" baseline="0" dirty="0">
              <a:latin typeface="Arial" pitchFamily="34" charset="0"/>
              <a:ea typeface="微软雅黑" pitchFamily="34" charset="-122"/>
              <a:cs typeface="微软雅黑" panose="020B0503020204020204" charset="-122"/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A8B8F01E-714A-4E52-BF66-234BF3F6CB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6398" y="6506290"/>
            <a:ext cx="736600" cy="28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372462-90DD-4927-A843-779DB3DD8757}" type="slidenum"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15DCD81F-7EAA-430D-AAD4-AB448E8831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91834" y="6506290"/>
            <a:ext cx="3411924" cy="28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WANXIANG BLOCKCHAIN CONFIDENTIAL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8673EA-B768-4D52-B8BF-F1974B9B6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1"/>
          <a:stretch/>
        </p:blipFill>
        <p:spPr>
          <a:xfrm>
            <a:off x="10534787" y="202224"/>
            <a:ext cx="1507328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0" y="12604"/>
            <a:ext cx="12199845" cy="685958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D4DB475-CEC0-4434-A351-2848276B98C3}"/>
              </a:ext>
            </a:extLst>
          </p:cNvPr>
          <p:cNvGrpSpPr/>
          <p:nvPr userDrawn="1"/>
        </p:nvGrpSpPr>
        <p:grpSpPr>
          <a:xfrm>
            <a:off x="408955" y="12604"/>
            <a:ext cx="360040" cy="668432"/>
            <a:chOff x="2209156" y="-12226"/>
            <a:chExt cx="360040" cy="573559"/>
          </a:xfrm>
          <a:solidFill>
            <a:schemeClr val="tx2"/>
          </a:solidFill>
        </p:grpSpPr>
        <p:sp>
          <p:nvSpPr>
            <p:cNvPr id="3" name="流程图: 延期 2">
              <a:extLst>
                <a:ext uri="{FF2B5EF4-FFF2-40B4-BE49-F238E27FC236}">
                  <a16:creationId xmlns:a16="http://schemas.microsoft.com/office/drawing/2014/main" id="{E8ED8664-8DCA-43A4-989A-D3E6E31D1C96}"/>
                </a:ext>
              </a:extLst>
            </p:cNvPr>
            <p:cNvSpPr/>
            <p:nvPr userDrawn="1"/>
          </p:nvSpPr>
          <p:spPr>
            <a:xfrm rot="5400000">
              <a:off x="2209156" y="201293"/>
              <a:ext cx="360040" cy="360040"/>
            </a:xfrm>
            <a:prstGeom prst="flowChartDelay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9A5A9A-5D95-4579-A1BA-9E5C71267DA2}"/>
                </a:ext>
              </a:extLst>
            </p:cNvPr>
            <p:cNvSpPr/>
            <p:nvPr userDrawn="1"/>
          </p:nvSpPr>
          <p:spPr>
            <a:xfrm>
              <a:off x="2209156" y="-12226"/>
              <a:ext cx="360040" cy="21352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92BDFB0F-7F18-4F42-BC0D-12B3C1FC7103}"/>
              </a:ext>
            </a:extLst>
          </p:cNvPr>
          <p:cNvSpPr txBox="1"/>
          <p:nvPr userDrawn="1"/>
        </p:nvSpPr>
        <p:spPr>
          <a:xfrm>
            <a:off x="10234384" y="6526139"/>
            <a:ext cx="1715122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+mn-cs"/>
                <a:sym typeface="Symbol"/>
              </a:rPr>
              <a:t>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+mn-cs"/>
              </a:rPr>
              <a:t> 2019</a:t>
            </a:r>
            <a:endParaRPr kumimoji="1" lang="zh-CN" altLang="en-US" sz="1200" baseline="0" dirty="0">
              <a:latin typeface="Arial" pitchFamily="34" charset="0"/>
              <a:ea typeface="微软雅黑" pitchFamily="34" charset="-122"/>
              <a:cs typeface="微软雅黑" panose="020B0503020204020204" charset="-122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8B8F01E-714A-4E52-BF66-234BF3F6CB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669" y="6526138"/>
            <a:ext cx="736600" cy="28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372462-90DD-4927-A843-779DB3DD8757}" type="slidenum"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5DCD81F-7EAA-430D-AAD4-AB448E8831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11105" y="6526138"/>
            <a:ext cx="3411924" cy="28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WANXIANG BLOCKCHAIN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105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43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83" r:id="rId3"/>
  </p:sldLayoutIdLst>
  <p:hf hdr="0" ftr="0"/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1921123" y="1911346"/>
            <a:ext cx="820891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pc="6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转正述职</a:t>
            </a:r>
            <a:endParaRPr lang="en-US" altLang="zh-CN" sz="3600" b="1" spc="60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Hei" charset="-122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b="1" spc="60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29235" y="4522688"/>
            <a:ext cx="6191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8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Shanghai </a:t>
            </a:r>
            <a:r>
              <a:rPr lang="en-US" altLang="zh-CN" sz="1800" dirty="0" err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Wanxiang</a:t>
            </a:r>
            <a:r>
              <a:rPr lang="en-US" altLang="zh-CN" sz="18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 Blockchain Inc.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 </a:t>
            </a:r>
          </a:p>
          <a:p>
            <a:pPr algn="ctr">
              <a:lnSpc>
                <a:spcPct val="15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sz="1800" spc="3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上海万向区块链股份公司</a:t>
            </a:r>
            <a:endParaRPr lang="en-US" altLang="zh-CN" sz="1800" spc="300" dirty="0">
              <a:latin typeface="微软雅黑" panose="020B0503020204020204" pitchFamily="34" charset="-122"/>
              <a:ea typeface="微软雅黑" panose="020B0503020204020204" pitchFamily="34" charset="-122"/>
              <a:cs typeface="SimHei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489075" y="5044164"/>
            <a:ext cx="1404000" cy="0"/>
          </a:xfrm>
          <a:prstGeom prst="line">
            <a:avLst/>
          </a:prstGeom>
          <a:ln w="3175">
            <a:solidFill>
              <a:srgbClr val="0F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9230091" y="5044164"/>
            <a:ext cx="1404000" cy="0"/>
          </a:xfrm>
          <a:prstGeom prst="line">
            <a:avLst/>
          </a:prstGeom>
          <a:ln w="3175">
            <a:solidFill>
              <a:srgbClr val="0F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894535" y="5008160"/>
            <a:ext cx="72008" cy="72008"/>
          </a:xfrm>
          <a:prstGeom prst="ellipse">
            <a:avLst/>
          </a:prstGeom>
          <a:solidFill>
            <a:srgbClr val="0F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</a:p>
        </p:txBody>
      </p:sp>
      <p:sp>
        <p:nvSpPr>
          <p:cNvPr id="10" name="椭圆 9"/>
          <p:cNvSpPr/>
          <p:nvPr/>
        </p:nvSpPr>
        <p:spPr>
          <a:xfrm>
            <a:off x="9194087" y="5008160"/>
            <a:ext cx="72008" cy="72008"/>
          </a:xfrm>
          <a:prstGeom prst="ellipse">
            <a:avLst/>
          </a:prstGeom>
          <a:solidFill>
            <a:srgbClr val="0F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77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7067" y="1197546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、工作回顾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链：</a:t>
            </a:r>
            <a:r>
              <a:rPr lang="en-US" altLang="zh-CN" dirty="0" err="1"/>
              <a:t>platone</a:t>
            </a:r>
            <a:endParaRPr lang="en-US" altLang="zh-CN" dirty="0"/>
          </a:p>
          <a:p>
            <a:r>
              <a:rPr lang="zh-CN" altLang="en-US" dirty="0"/>
              <a:t>行业应用：</a:t>
            </a:r>
            <a:r>
              <a:rPr lang="en-US" altLang="zh-CN" dirty="0" err="1"/>
              <a:t>qiantang</a:t>
            </a:r>
            <a:r>
              <a:rPr lang="zh-CN" altLang="en-US" dirty="0"/>
              <a:t>、</a:t>
            </a:r>
            <a:r>
              <a:rPr lang="en-US" altLang="zh-CN" dirty="0" err="1"/>
              <a:t>rio</a:t>
            </a:r>
            <a:endParaRPr lang="en-US" altLang="zh-CN" dirty="0"/>
          </a:p>
          <a:p>
            <a:r>
              <a:rPr lang="zh-CN" altLang="en-US" dirty="0"/>
              <a:t>链连接工具：</a:t>
            </a:r>
            <a:r>
              <a:rPr lang="en-US" altLang="zh-CN" dirty="0" err="1"/>
              <a:t>chainaccess</a:t>
            </a:r>
            <a:endParaRPr lang="en-US" altLang="zh-CN" dirty="0"/>
          </a:p>
          <a:p>
            <a:r>
              <a:rPr lang="zh-CN" altLang="en-US" dirty="0"/>
              <a:t>配置中心：</a:t>
            </a:r>
            <a:r>
              <a:rPr lang="en-US" altLang="zh-CN" dirty="0" err="1"/>
              <a:t>nacos</a:t>
            </a:r>
            <a:endParaRPr lang="en-US" altLang="zh-CN" dirty="0"/>
          </a:p>
          <a:p>
            <a:r>
              <a:rPr lang="zh-CN" altLang="en-US" dirty="0"/>
              <a:t>反向代理：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Jenkins</a:t>
            </a:r>
            <a:r>
              <a:rPr lang="zh-CN" altLang="en-US" dirty="0"/>
              <a:t>配置</a:t>
            </a:r>
            <a:r>
              <a:rPr lang="en-US" altLang="zh-CN" dirty="0"/>
              <a:t>CI/CD</a:t>
            </a:r>
          </a:p>
          <a:p>
            <a:r>
              <a:rPr lang="en-US" altLang="zh-CN" dirty="0"/>
              <a:t>K8S</a:t>
            </a:r>
            <a:r>
              <a:rPr lang="zh-CN" altLang="en-US" dirty="0"/>
              <a:t>集成</a:t>
            </a:r>
            <a:r>
              <a:rPr lang="en-US" altLang="zh-CN" dirty="0"/>
              <a:t>/</a:t>
            </a:r>
            <a:r>
              <a:rPr lang="zh-CN" altLang="en-US" dirty="0"/>
              <a:t>验收环境加入</a:t>
            </a:r>
            <a:r>
              <a:rPr lang="en-US" altLang="zh-CN" dirty="0" err="1"/>
              <a:t>traefik</a:t>
            </a:r>
            <a:r>
              <a:rPr lang="en-US" altLang="zh-CN" dirty="0"/>
              <a:t>-ingress</a:t>
            </a:r>
          </a:p>
          <a:p>
            <a:r>
              <a:rPr lang="en-US" altLang="zh-CN" dirty="0"/>
              <a:t>Eureka/Config</a:t>
            </a:r>
            <a:r>
              <a:rPr lang="zh-CN" altLang="en-US" dirty="0"/>
              <a:t>相关后端模块启动顺序控制</a:t>
            </a:r>
            <a:endParaRPr lang="en-US" altLang="zh-CN" dirty="0"/>
          </a:p>
          <a:p>
            <a:r>
              <a:rPr lang="en-US" altLang="zh-CN" dirty="0" err="1"/>
              <a:t>Minio</a:t>
            </a:r>
            <a:r>
              <a:rPr lang="zh-CN" altLang="en-US" dirty="0"/>
              <a:t>客户端存储方案</a:t>
            </a:r>
          </a:p>
        </p:txBody>
      </p:sp>
    </p:spTree>
    <p:extLst>
      <p:ext uri="{BB962C8B-B14F-4D97-AF65-F5344CB8AC3E}">
        <p14:creationId xmlns:p14="http://schemas.microsoft.com/office/powerpoint/2010/main" val="36662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AA06BE-6B1A-4F31-A3A6-3675C9845925}"/>
              </a:ext>
            </a:extLst>
          </p:cNvPr>
          <p:cNvSpPr txBox="1"/>
          <p:nvPr/>
        </p:nvSpPr>
        <p:spPr>
          <a:xfrm>
            <a:off x="1741103" y="1269554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、工作建议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统一、规范</a:t>
            </a:r>
            <a:r>
              <a:rPr lang="en-US" altLang="zh-CN" dirty="0"/>
              <a:t>pod</a:t>
            </a:r>
            <a:r>
              <a:rPr lang="zh-CN" altLang="en-US" dirty="0"/>
              <a:t>、</a:t>
            </a:r>
            <a:r>
              <a:rPr lang="en-US" altLang="zh-CN" dirty="0"/>
              <a:t>svc</a:t>
            </a:r>
            <a:r>
              <a:rPr lang="zh-CN" altLang="en-US" dirty="0"/>
              <a:t>的端口号；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统一、规范行业应用存储路径与命名规则；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及时更新</a:t>
            </a:r>
            <a:r>
              <a:rPr lang="en-US" altLang="zh-CN" dirty="0"/>
              <a:t>wiki</a:t>
            </a:r>
            <a:r>
              <a:rPr lang="zh-CN" altLang="en-US" dirty="0"/>
              <a:t>文档。</a:t>
            </a:r>
          </a:p>
        </p:txBody>
      </p:sp>
    </p:spTree>
    <p:extLst>
      <p:ext uri="{BB962C8B-B14F-4D97-AF65-F5344CB8AC3E}">
        <p14:creationId xmlns:p14="http://schemas.microsoft.com/office/powerpoint/2010/main" val="79649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875BD2-2758-4DC1-BF51-3E36DC085B52}"/>
              </a:ext>
            </a:extLst>
          </p:cNvPr>
          <p:cNvSpPr txBox="1"/>
          <p:nvPr/>
        </p:nvSpPr>
        <p:spPr>
          <a:xfrm>
            <a:off x="1489075" y="1197546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、后续提升改善计划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130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5F51E6-23B1-4DDF-ADA6-CA67D41F49DF}"/>
              </a:ext>
            </a:extLst>
          </p:cNvPr>
          <p:cNvSpPr txBox="1"/>
          <p:nvPr/>
        </p:nvSpPr>
        <p:spPr>
          <a:xfrm>
            <a:off x="1489075" y="1197546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转正述职报告框架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、工作回顾（工作职责及业绩）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、工作建议（本职位</a:t>
            </a:r>
            <a:r>
              <a:rPr lang="en-US" altLang="zh-CN" dirty="0"/>
              <a:t>or</a:t>
            </a:r>
            <a:r>
              <a:rPr lang="zh-CN" altLang="en-US" dirty="0"/>
              <a:t>部门）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、后续提升改善计划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、个人优劣势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、职业规划</a:t>
            </a:r>
          </a:p>
        </p:txBody>
      </p:sp>
    </p:spTree>
    <p:extLst>
      <p:ext uri="{BB962C8B-B14F-4D97-AF65-F5344CB8AC3E}">
        <p14:creationId xmlns:p14="http://schemas.microsoft.com/office/powerpoint/2010/main" val="231734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CC0C9A-AD8A-4D39-9437-703B015891FF}"/>
              </a:ext>
            </a:extLst>
          </p:cNvPr>
          <p:cNvSpPr txBox="1"/>
          <p:nvPr/>
        </p:nvSpPr>
        <p:spPr>
          <a:xfrm>
            <a:off x="1489075" y="1197546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、职业规划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中间件</a:t>
            </a:r>
            <a:r>
              <a:rPr lang="en-US" altLang="zh-CN" dirty="0" err="1"/>
              <a:t>redis</a:t>
            </a:r>
            <a:r>
              <a:rPr lang="zh-CN" altLang="en-US" dirty="0"/>
              <a:t>、</a:t>
            </a:r>
            <a:r>
              <a:rPr lang="en-US" altLang="zh-CN" dirty="0" err="1"/>
              <a:t>kafka</a:t>
            </a:r>
            <a:r>
              <a:rPr lang="zh-CN" altLang="en-US" dirty="0"/>
              <a:t>、</a:t>
            </a:r>
            <a:r>
              <a:rPr lang="en-US" altLang="zh-CN" dirty="0"/>
              <a:t>zookeeper</a:t>
            </a:r>
          </a:p>
          <a:p>
            <a:endParaRPr lang="en-US" altLang="zh-CN" dirty="0"/>
          </a:p>
          <a:p>
            <a:r>
              <a:rPr lang="zh-CN" altLang="en-US" dirty="0"/>
              <a:t>存储</a:t>
            </a:r>
            <a:r>
              <a:rPr lang="en-US" altLang="zh-CN" dirty="0" err="1"/>
              <a:t>ceph</a:t>
            </a:r>
            <a:r>
              <a:rPr lang="zh-CN" altLang="en-US" dirty="0"/>
              <a:t>、</a:t>
            </a:r>
            <a:r>
              <a:rPr lang="en-US" altLang="zh-CN" dirty="0" err="1"/>
              <a:t>glusterfs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ADDC9-BDC9-4CFE-A76B-EB5DCF7B0106}"/>
              </a:ext>
            </a:extLst>
          </p:cNvPr>
          <p:cNvSpPr txBox="1">
            <a:spLocks/>
          </p:cNvSpPr>
          <p:nvPr/>
        </p:nvSpPr>
        <p:spPr>
          <a:xfrm>
            <a:off x="6313611" y="2133650"/>
            <a:ext cx="4768940" cy="1944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000" b="1" i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Thank you for </a:t>
            </a:r>
            <a:br>
              <a:rPr lang="en-US" altLang="zh-CN" sz="3000" b="1" i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000" b="1" i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your time and attention</a:t>
            </a:r>
            <a:r>
              <a:rPr lang="zh-CN" altLang="en-US" sz="3000" b="1" i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3000" b="1" i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zh-CN" altLang="en-US" sz="3000" b="1" i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3000" b="1" i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000" b="1" i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感谢您的关注！</a:t>
            </a:r>
            <a:endParaRPr kumimoji="1" lang="zh-CN" altLang="en-US" sz="3000" b="1" i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81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万向母版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24423</TotalTime>
  <Words>166</Words>
  <Application>Microsoft Office PowerPoint</Application>
  <PresentationFormat>自定义</PresentationFormat>
  <Paragraphs>42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Li Guilin</cp:lastModifiedBy>
  <cp:revision>1361</cp:revision>
  <dcterms:created xsi:type="dcterms:W3CDTF">2017-07-12T06:06:20Z</dcterms:created>
  <dcterms:modified xsi:type="dcterms:W3CDTF">2019-12-25T15:53:20Z</dcterms:modified>
</cp:coreProperties>
</file>