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8"/>
      </p:cViewPr>
      <p:guideLst>
        <p:guide orient="horz" pos="3856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7FB36FB-C10C-479A-9DFD-15DEB134881C}" type="datetime1">
              <a:rPr lang="ko-KR" altLang="en-US"/>
              <a:pPr lvl="0">
                <a:defRPr/>
              </a:pPr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D64B5D5-48B7-4F94-AE9E-F3674E44000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D64B5D5-48B7-4F94-AE9E-F3674E44000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710" y="2447473"/>
            <a:ext cx="5393055" cy="1179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7200" b="0" spc="-300">
                <a:solidFill>
                  <a:srgbClr val="00002f"/>
                </a:solidFill>
                <a:latin typeface="+mj-lt"/>
                <a:ea typeface="나눔스퀘어 ExtraBold"/>
              </a:rPr>
              <a:t>Cut the bullet</a:t>
            </a:r>
            <a:endParaRPr lang="ko-KR" altLang="en-US" sz="7200" b="0" spc="-3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 Bold"/>
                <a:ea typeface="나눔스퀘어 Bold"/>
              </a:rPr>
              <a:t>발표자 </a:t>
            </a:r>
            <a:r>
              <a:rPr lang="en-US" altLang="ko-KR">
                <a:solidFill>
                  <a:schemeClr val="lt1"/>
                </a:solidFill>
                <a:latin typeface="나눔스퀘어 Bold"/>
                <a:ea typeface="나눔스퀘어 Bold"/>
              </a:rPr>
              <a:t>: </a:t>
            </a:r>
            <a:r>
              <a:rPr lang="ko-KR" altLang="en-US">
                <a:solidFill>
                  <a:schemeClr val="lt1"/>
                </a:solidFill>
                <a:latin typeface="나눔스퀘어 Bold"/>
                <a:ea typeface="나눔스퀘어 Bold"/>
              </a:rPr>
              <a:t>박석진</a:t>
            </a:r>
            <a:endParaRPr lang="ko-KR" altLang="en-US">
              <a:solidFill>
                <a:schemeClr val="lt1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03.</a:t>
            </a:r>
            <a:endParaRPr lang="en-US" altLang="ko-KR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34219" y="398316"/>
            <a:ext cx="2097424" cy="571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/>
              <a:t>순서도</a:t>
            </a:r>
            <a:endParaRPr lang="ko-KR" altLang="en-US" sz="3200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3785" y="1407042"/>
            <a:ext cx="2354580" cy="4274820"/>
          </a:xfrm>
          <a:prstGeom prst="rect">
            <a:avLst/>
          </a:prstGeom>
        </p:spPr>
      </p:pic>
      <p:sp>
        <p:nvSpPr>
          <p:cNvPr id="28" name=""/>
          <p:cNvSpPr txBox="1"/>
          <p:nvPr/>
        </p:nvSpPr>
        <p:spPr>
          <a:xfrm>
            <a:off x="1227665" y="6132561"/>
            <a:ext cx="2463031" cy="3627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전체 프로그램 흐름</a:t>
            </a:r>
            <a:endParaRPr lang="ko-KR" altLang="en-US"/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8246" y="0"/>
            <a:ext cx="3253230" cy="6122939"/>
          </a:xfrm>
          <a:prstGeom prst="rect">
            <a:avLst/>
          </a:prstGeom>
        </p:spPr>
      </p:pic>
      <p:sp>
        <p:nvSpPr>
          <p:cNvPr id="30" name=""/>
          <p:cNvSpPr txBox="1"/>
          <p:nvPr/>
        </p:nvSpPr>
        <p:spPr>
          <a:xfrm>
            <a:off x="6096000" y="6122939"/>
            <a:ext cx="2328332" cy="3623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전투 시스템 흐름</a:t>
            </a:r>
            <a:endParaRPr lang="ko-KR" altLang="en-US"/>
          </a:p>
        </p:txBody>
      </p:sp>
      <p:cxnSp>
        <p:nvCxnSpPr>
          <p:cNvPr id="32" name="직선 연결선 14"/>
          <p:cNvCxnSpPr/>
          <p:nvPr/>
        </p:nvCxnSpPr>
        <p:spPr>
          <a:xfrm>
            <a:off x="11280252" y="148166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13"/>
          <p:cNvCxnSpPr/>
          <p:nvPr/>
        </p:nvCxnSpPr>
        <p:spPr>
          <a:xfrm>
            <a:off x="10843064" y="138545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8196" y="2309368"/>
            <a:ext cx="912419" cy="851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04.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2"/>
            <a:ext cx="4200071" cy="18028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520" y="2313772"/>
            <a:ext cx="3766897" cy="79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700">
                <a:solidFill>
                  <a:srgbClr val="00002f"/>
                </a:solidFill>
              </a:rPr>
              <a:t>게임 플레이</a:t>
            </a:r>
            <a:endParaRPr lang="ko-KR" altLang="en-US" sz="47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1968" y="2447473"/>
            <a:ext cx="4208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 smtClean="0">
                <a:solidFill>
                  <a:srgbClr val="00002F"/>
                </a:solidFill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+mn-ea"/>
              </a:rPr>
              <a:t>나눔스퀘어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5545" y="1841769"/>
            <a:ext cx="1071799" cy="851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01.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8319" y="1948872"/>
            <a:ext cx="3375362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게임 기획</a:t>
            </a:r>
            <a:endParaRPr lang="ko-KR" altLang="en-US" sz="5000">
              <a:solidFill>
                <a:srgbClr val="00002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5934" y="627893"/>
            <a:ext cx="925831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rgbClr val="00002f"/>
                </a:solidFill>
                <a:latin typeface="+mj-lt"/>
                <a:ea typeface="나눔스퀘어 ExtraBold"/>
              </a:rPr>
              <a:t>목차</a:t>
            </a:r>
            <a:endParaRPr lang="ko-KR" altLang="en-US" sz="3200" b="0" spc="-15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805545" y="2688166"/>
            <a:ext cx="1071799" cy="85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02.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27" name="직사각형 4"/>
          <p:cNvSpPr/>
          <p:nvPr/>
        </p:nvSpPr>
        <p:spPr>
          <a:xfrm>
            <a:off x="4402666" y="2805160"/>
            <a:ext cx="6127030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작성 코드</a:t>
            </a:r>
            <a:endParaRPr lang="ko-KR" altLang="en-US" sz="5000">
              <a:solidFill>
                <a:srgbClr val="00002f"/>
              </a:solidFill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805545" y="4391121"/>
            <a:ext cx="1071799" cy="85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04.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805545" y="3544454"/>
            <a:ext cx="1071799" cy="85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>
                <a:solidFill>
                  <a:srgbClr val="00002f"/>
                </a:solidFill>
                <a:latin typeface="+mj-lt"/>
                <a:ea typeface="나눔스퀘어 ExtraBold"/>
              </a:rPr>
              <a:t>03.</a:t>
            </a:r>
            <a:endParaRPr lang="en-US" altLang="ko-KR" sz="5000">
              <a:solidFill>
                <a:srgbClr val="00002f"/>
              </a:solidFill>
              <a:latin typeface="+mj-lt"/>
              <a:ea typeface="나눔스퀘어 ExtraBold"/>
            </a:endParaRPr>
          </a:p>
        </p:txBody>
      </p:sp>
      <p:sp>
        <p:nvSpPr>
          <p:cNvPr id="30" name="직사각형 4"/>
          <p:cNvSpPr/>
          <p:nvPr/>
        </p:nvSpPr>
        <p:spPr>
          <a:xfrm>
            <a:off x="4402666" y="3651826"/>
            <a:ext cx="6127030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순서도</a:t>
            </a:r>
            <a:endParaRPr lang="ko-KR" altLang="en-US" sz="5000">
              <a:solidFill>
                <a:srgbClr val="00002f"/>
              </a:solidFill>
            </a:endParaRPr>
          </a:p>
        </p:txBody>
      </p:sp>
      <p:sp>
        <p:nvSpPr>
          <p:cNvPr id="31" name="직사각형 4"/>
          <p:cNvSpPr/>
          <p:nvPr/>
        </p:nvSpPr>
        <p:spPr>
          <a:xfrm>
            <a:off x="4402666" y="4508115"/>
            <a:ext cx="6127030" cy="739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게임 플레이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8196" y="2309368"/>
            <a:ext cx="916094" cy="851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01.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2"/>
            <a:ext cx="4200071" cy="180288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18520" y="2313772"/>
            <a:ext cx="3574473" cy="84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게임 기획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75385" y="437393"/>
            <a:ext cx="1859280" cy="5703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rgbClr val="00002f"/>
                </a:solidFill>
                <a:latin typeface="맑은 고딕"/>
                <a:ea typeface="맑은 고딕"/>
              </a:rPr>
              <a:t>게임 기획</a:t>
            </a:r>
            <a:endParaRPr lang="ko-KR" altLang="en-US" sz="3200" b="0" spc="-150">
              <a:solidFill>
                <a:srgbClr val="00002f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07" y="498947"/>
            <a:ext cx="534121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맑은 고딕"/>
                <a:ea typeface="맑은 고딕"/>
              </a:rPr>
              <a:t>01.</a:t>
            </a:r>
            <a:endParaRPr lang="ko-KR" altLang="en-US" sz="2400" b="0" spc="-150">
              <a:solidFill>
                <a:srgbClr val="00002f"/>
              </a:solidFill>
              <a:latin typeface="맑은 고딕"/>
              <a:ea typeface="맑은 고딕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48649" y="1292154"/>
            <a:ext cx="4409162" cy="391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게임명</a:t>
            </a:r>
            <a:r>
              <a:rPr lang="ko-KR" altLang="en-US" sz="2000"/>
              <a:t> </a:t>
            </a:r>
            <a:r>
              <a:rPr lang="en-US" altLang="ko-KR" sz="2000"/>
              <a:t>: cut the bullet</a:t>
            </a:r>
            <a:endParaRPr lang="ko-KR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929408" y="1753193"/>
            <a:ext cx="2981807" cy="388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게임 설명</a:t>
            </a:r>
            <a:endParaRPr lang="ko-KR" altLang="en-US" sz="2000" u="sng"/>
          </a:p>
        </p:txBody>
      </p:sp>
      <p:sp>
        <p:nvSpPr>
          <p:cNvPr id="14" name="TextBox 13"/>
          <p:cNvSpPr txBox="1"/>
          <p:nvPr/>
        </p:nvSpPr>
        <p:spPr>
          <a:xfrm>
            <a:off x="948650" y="3847586"/>
            <a:ext cx="3752718" cy="389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구성요소</a:t>
            </a:r>
            <a:endParaRPr lang="ko-KR" altLang="en-US" sz="2000" u="sng"/>
          </a:p>
        </p:txBody>
      </p:sp>
      <p:sp>
        <p:nvSpPr>
          <p:cNvPr id="15" name="TextBox 14"/>
          <p:cNvSpPr txBox="1"/>
          <p:nvPr/>
        </p:nvSpPr>
        <p:spPr>
          <a:xfrm>
            <a:off x="948650" y="4775969"/>
            <a:ext cx="4359057" cy="394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u="sng"/>
              <a:t>개발 환경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C</a:t>
            </a:r>
            <a:r>
              <a:rPr lang="ko-KR" altLang="en-US" sz="2000"/>
              <a:t>언어</a:t>
            </a:r>
            <a:endParaRPr lang="ko-KR" altLang="en-US" sz="2000"/>
          </a:p>
        </p:txBody>
      </p:sp>
      <p:sp>
        <p:nvSpPr>
          <p:cNvPr id="17" name=""/>
          <p:cNvSpPr txBox="1"/>
          <p:nvPr/>
        </p:nvSpPr>
        <p:spPr>
          <a:xfrm>
            <a:off x="948650" y="2109872"/>
            <a:ext cx="5397500" cy="3932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b="1"/>
              <a:t>사격음</a:t>
            </a:r>
            <a:r>
              <a:rPr lang="ko-KR" altLang="en-US" sz="2000"/>
              <a:t>에 반응해 적의 공격을 </a:t>
            </a:r>
            <a:r>
              <a:rPr lang="ko-KR" altLang="en-US" sz="2000" b="1"/>
              <a:t>방어</a:t>
            </a:r>
            <a:endParaRPr lang="ko-KR" altLang="en-US" sz="2000" b="1"/>
          </a:p>
        </p:txBody>
      </p:sp>
      <p:sp>
        <p:nvSpPr>
          <p:cNvPr id="18" name=""/>
          <p:cNvSpPr txBox="1"/>
          <p:nvPr/>
        </p:nvSpPr>
        <p:spPr>
          <a:xfrm>
            <a:off x="948649" y="3245176"/>
            <a:ext cx="6398110" cy="39146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난이도에 따라 변하는 적의 체력과 격발 수</a:t>
            </a:r>
            <a:r>
              <a:rPr lang="en-US" altLang="ko-KR" sz="2000"/>
              <a:t>,</a:t>
            </a:r>
            <a:r>
              <a:rPr lang="ko-KR" altLang="en-US" sz="2000"/>
              <a:t> 방어 판정</a:t>
            </a:r>
            <a:endParaRPr lang="ko-KR" altLang="en-US" sz="2000"/>
          </a:p>
        </p:txBody>
      </p:sp>
      <p:sp>
        <p:nvSpPr>
          <p:cNvPr id="19" name=""/>
          <p:cNvSpPr txBox="1"/>
          <p:nvPr/>
        </p:nvSpPr>
        <p:spPr>
          <a:xfrm>
            <a:off x="948649" y="2506440"/>
            <a:ext cx="10756516" cy="3872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방어에 </a:t>
            </a:r>
            <a:r>
              <a:rPr lang="ko-KR" altLang="en-US" sz="2000" b="1"/>
              <a:t>성공</a:t>
            </a:r>
            <a:r>
              <a:rPr lang="ko-KR" altLang="en-US" sz="2000"/>
              <a:t>하면 일정 확률로 적에게 공격 </a:t>
            </a: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2000" b="1"/>
              <a:t>적 </a:t>
            </a:r>
            <a:r>
              <a:rPr lang="en-US" altLang="ko-KR" sz="2000" b="1"/>
              <a:t>HP </a:t>
            </a:r>
            <a:r>
              <a:rPr lang="ko-KR" altLang="en-US" sz="2000" b="1"/>
              <a:t>감소</a:t>
            </a:r>
            <a:r>
              <a:rPr lang="en-US" altLang="ko-KR" sz="2000"/>
              <a:t>,</a:t>
            </a:r>
            <a:r>
              <a:rPr lang="ko-KR" altLang="en-US" sz="2000"/>
              <a:t>  방어에 </a:t>
            </a:r>
            <a:r>
              <a:rPr lang="ko-KR" altLang="en-US" sz="2000" b="1"/>
              <a:t>실패</a:t>
            </a:r>
            <a:r>
              <a:rPr lang="ko-KR" altLang="en-US" sz="2000"/>
              <a:t>시 </a:t>
            </a:r>
            <a:r>
              <a:rPr lang="ko-KR" altLang="en-US" sz="2000" b="1"/>
              <a:t>플레이어 </a:t>
            </a:r>
            <a:r>
              <a:rPr lang="en-US" altLang="ko-KR" sz="2000" b="1"/>
              <a:t>HP </a:t>
            </a:r>
            <a:r>
              <a:rPr lang="ko-KR" altLang="en-US" sz="2000" b="1"/>
              <a:t>감소</a:t>
            </a:r>
            <a:endParaRPr lang="ko-KR" altLang="en-US" sz="2000" b="1"/>
          </a:p>
        </p:txBody>
      </p:sp>
      <p:sp>
        <p:nvSpPr>
          <p:cNvPr id="22" name=""/>
          <p:cNvSpPr txBox="1"/>
          <p:nvPr/>
        </p:nvSpPr>
        <p:spPr>
          <a:xfrm>
            <a:off x="948650" y="2869026"/>
            <a:ext cx="6773333" cy="3961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먼저 체력이 </a:t>
            </a:r>
            <a:r>
              <a:rPr lang="en-US" altLang="ko-KR" sz="2000"/>
              <a:t>0</a:t>
            </a:r>
            <a:r>
              <a:rPr lang="ko-KR" altLang="en-US" sz="2000"/>
              <a:t>이 되는 쪽이 패배</a:t>
            </a:r>
            <a:endParaRPr lang="ko-KR" altLang="en-US" sz="2000"/>
          </a:p>
        </p:txBody>
      </p:sp>
      <p:sp>
        <p:nvSpPr>
          <p:cNvPr id="25" name=""/>
          <p:cNvSpPr txBox="1"/>
          <p:nvPr/>
        </p:nvSpPr>
        <p:spPr>
          <a:xfrm>
            <a:off x="948650" y="4275667"/>
            <a:ext cx="7899015" cy="3896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플레이어</a:t>
            </a:r>
            <a:r>
              <a:rPr lang="en-US" altLang="ko-KR" sz="2000"/>
              <a:t>,</a:t>
            </a:r>
            <a:r>
              <a:rPr lang="ko-KR" altLang="en-US" sz="2000"/>
              <a:t> 적</a:t>
            </a:r>
            <a:r>
              <a:rPr lang="en-US" altLang="ko-KR" sz="2000"/>
              <a:t>,</a:t>
            </a:r>
            <a:r>
              <a:rPr lang="ko-KR" altLang="en-US" sz="2000"/>
              <a:t> 배경</a:t>
            </a:r>
            <a:r>
              <a:rPr lang="en-US" altLang="ko-KR" sz="2000"/>
              <a:t>,</a:t>
            </a:r>
            <a:r>
              <a:rPr lang="ko-KR" altLang="en-US" sz="2000"/>
              <a:t> 사운드</a:t>
            </a:r>
            <a:r>
              <a:rPr lang="en-US" altLang="ko-KR" sz="2000"/>
              <a:t>(</a:t>
            </a:r>
            <a:r>
              <a:rPr lang="ko-KR" altLang="en-US" sz="2000"/>
              <a:t>장전음</a:t>
            </a:r>
            <a:r>
              <a:rPr lang="en-US" altLang="ko-KR" sz="2000"/>
              <a:t>,</a:t>
            </a:r>
            <a:r>
              <a:rPr lang="ko-KR" altLang="en-US" sz="2000"/>
              <a:t> 사격음 등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26" name=""/>
          <p:cNvSpPr txBox="1"/>
          <p:nvPr/>
        </p:nvSpPr>
        <p:spPr>
          <a:xfrm>
            <a:off x="948650" y="5372484"/>
            <a:ext cx="4291061" cy="3882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 u="sng"/>
              <a:t>개발 기간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5</a:t>
            </a:r>
            <a:r>
              <a:rPr lang="ko-KR" altLang="en-US" sz="2000"/>
              <a:t>월 </a:t>
            </a:r>
            <a:r>
              <a:rPr lang="en-US" altLang="ko-KR" sz="2000"/>
              <a:t>3</a:t>
            </a:r>
            <a:r>
              <a:rPr lang="ko-KR" altLang="en-US" sz="2000"/>
              <a:t>일 </a:t>
            </a:r>
            <a:r>
              <a:rPr lang="en-US" altLang="ko-KR" sz="2000"/>
              <a:t>~</a:t>
            </a:r>
            <a:r>
              <a:rPr lang="ko-KR" altLang="en-US" sz="2000"/>
              <a:t> </a:t>
            </a:r>
            <a:r>
              <a:rPr lang="en-US" altLang="ko-KR" sz="2000"/>
              <a:t>5</a:t>
            </a:r>
            <a:r>
              <a:rPr lang="ko-KR" altLang="en-US" sz="2000"/>
              <a:t>월 </a:t>
            </a:r>
            <a:r>
              <a:rPr lang="en-US" altLang="ko-KR" sz="2000"/>
              <a:t>6</a:t>
            </a:r>
            <a:r>
              <a:rPr lang="ko-KR" altLang="en-US" sz="2000"/>
              <a:t>일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4115" y="2309367"/>
            <a:ext cx="912419" cy="851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02.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6418" y="3169741"/>
            <a:ext cx="5200677" cy="134182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94439" y="2313771"/>
            <a:ext cx="4786746" cy="846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작성 코드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711" y="437393"/>
            <a:ext cx="4748256" cy="5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00002f"/>
                </a:solidFill>
              </a:rPr>
              <a:t>작성 코드</a:t>
            </a:r>
            <a:endParaRPr lang="ko-KR" altLang="en-US" sz="3200" b="0" spc="-150">
              <a:solidFill>
                <a:srgbClr val="00002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648614" y="1129530"/>
            <a:ext cx="6330758" cy="1183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입력처리 </a:t>
            </a:r>
            <a:r>
              <a:rPr lang="en-US" altLang="ko-KR"/>
              <a:t>: int game_controller()</a:t>
            </a:r>
            <a:endParaRPr lang="en-US" altLang="ko-KR"/>
          </a:p>
          <a:p>
            <a:pPr>
              <a:defRPr/>
            </a:pPr>
            <a:r>
              <a:rPr lang="en-US" altLang="ko-KR"/>
              <a:t>GetAsyncKeyState(winapi)</a:t>
            </a:r>
            <a:r>
              <a:rPr lang="ko-KR" altLang="en-US"/>
              <a:t>을 사용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함수 호출 이전에 입력된 값을 사용하고 싶지 않기 때문에 사용</a:t>
            </a:r>
            <a:r>
              <a:rPr lang="en-US" altLang="ko-KR"/>
              <a:t>(</a:t>
            </a:r>
            <a:r>
              <a:rPr lang="ko-KR" altLang="en-US"/>
              <a:t>함수 반환 값에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0x8000</a:t>
            </a:r>
            <a:r>
              <a:rPr lang="ko-KR" altLang="en-US"/>
              <a:t>비트 연산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3" name=""/>
          <p:cNvSpPr txBox="1"/>
          <p:nvPr/>
        </p:nvSpPr>
        <p:spPr>
          <a:xfrm>
            <a:off x="5696718" y="2755515"/>
            <a:ext cx="6234546" cy="643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화면 출력 처리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void gotoxy(int x, int y)</a:t>
            </a:r>
            <a:endParaRPr lang="en-US" altLang="ko-KR"/>
          </a:p>
          <a:p>
            <a:pPr>
              <a:defRPr/>
            </a:pPr>
            <a:r>
              <a:rPr lang="en-US" altLang="ko-KR"/>
              <a:t>winapi</a:t>
            </a:r>
            <a:r>
              <a:rPr lang="ko-KR" altLang="en-US"/>
              <a:t> 핸들을 이용하여 출력 커서 이동</a:t>
            </a:r>
            <a:endParaRPr lang="ko-KR" altLang="en-US"/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9528" y="1010494"/>
            <a:ext cx="4381879" cy="5674051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5701529" y="3736879"/>
            <a:ext cx="5349394" cy="64271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사운드 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Playsound</a:t>
            </a:r>
            <a:r>
              <a:rPr lang="ko-KR" altLang="en-US"/>
              <a:t>함수를 사용</a:t>
            </a:r>
            <a:endParaRPr lang="ko-KR" altLang="en-US"/>
          </a:p>
          <a:p>
            <a:pPr>
              <a:defRPr/>
            </a:pPr>
            <a:r>
              <a:rPr lang="ko-KR" altLang="en-US"/>
              <a:t>	      </a:t>
            </a:r>
            <a:r>
              <a:rPr lang="en-US" altLang="ko-KR"/>
              <a:t>wav</a:t>
            </a:r>
            <a:r>
              <a:rPr lang="ko-KR" altLang="en-US"/>
              <a:t>파일만 사용 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711" y="437393"/>
            <a:ext cx="4748256" cy="5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00002f"/>
                </a:solidFill>
              </a:rPr>
              <a:t>작성 코드</a:t>
            </a:r>
            <a:endParaRPr lang="ko-KR" altLang="en-US" sz="3200" b="0" spc="-150">
              <a:solidFill>
                <a:srgbClr val="00002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4805" y="1440384"/>
            <a:ext cx="2179508" cy="3284504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0648" y="1445236"/>
            <a:ext cx="1379339" cy="2331922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943839" y="4891423"/>
            <a:ext cx="3213485" cy="90739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열거형 네이밍에 활용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하드 코딩을 지양</a:t>
            </a:r>
            <a:endParaRPr lang="en-US" altLang="ko-KR"/>
          </a:p>
          <a:p>
            <a:pPr algn="ctr">
              <a:defRPr/>
            </a:pPr>
            <a:endParaRPr lang="en-US" altLang="ko-KR"/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624796"/>
            <a:ext cx="3894157" cy="1684166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5682288" y="3429000"/>
            <a:ext cx="4849092" cy="3675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제작에 사용된 구조체</a:t>
            </a:r>
            <a:endParaRPr lang="ko-KR" altLang="en-US"/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073053"/>
            <a:ext cx="4107536" cy="655376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096000" y="4929909"/>
            <a:ext cx="4334357" cy="364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한 줄 코드라도 다시 네이밍하여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2711" y="437393"/>
            <a:ext cx="4748256" cy="57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0" spc="-150">
                <a:solidFill>
                  <a:srgbClr val="00002f"/>
                </a:solidFill>
              </a:rPr>
              <a:t>작성 코드</a:t>
            </a:r>
            <a:endParaRPr lang="ko-KR" altLang="en-US" sz="3200" b="0" spc="-150">
              <a:solidFill>
                <a:srgbClr val="00002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0060" y="498947"/>
            <a:ext cx="554355" cy="451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400" b="0" spc="-150">
                <a:solidFill>
                  <a:srgbClr val="00002f"/>
                </a:solidFill>
                <a:latin typeface="나눔스퀘어 ExtraBold"/>
                <a:ea typeface="나눔스퀘어 ExtraBold"/>
              </a:rPr>
              <a:t>02.</a:t>
            </a:r>
            <a:endParaRPr lang="ko-KR" altLang="en-US" sz="2400" b="0" spc="-150">
              <a:solidFill>
                <a:srgbClr val="00002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0880" y="1129993"/>
            <a:ext cx="5730240" cy="5425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040" y="2415201"/>
            <a:ext cx="912419" cy="851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0" b="0" spc="-300">
                <a:solidFill>
                  <a:srgbClr val="00002f"/>
                </a:solidFill>
                <a:latin typeface="+mj-lt"/>
                <a:ea typeface="나눔스퀘어 Bold"/>
              </a:rPr>
              <a:t>03.</a:t>
            </a:r>
            <a:endParaRPr lang="en-US" altLang="ko-KR" sz="5000" b="0" spc="-300">
              <a:solidFill>
                <a:srgbClr val="00002f"/>
              </a:solidFill>
              <a:latin typeface="+mj-lt"/>
              <a:ea typeface="나눔스퀘어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21343" y="3275575"/>
            <a:ext cx="2949313" cy="153424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9363" y="2419605"/>
            <a:ext cx="3574473" cy="84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0">
                <a:solidFill>
                  <a:srgbClr val="00002f"/>
                </a:solidFill>
              </a:rPr>
              <a:t>순서도</a:t>
            </a:r>
            <a:endParaRPr lang="ko-KR" altLang="en-US" sz="5000">
              <a:solidFill>
                <a:srgbClr val="00002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168</ep:Words>
  <ep:PresentationFormat>와이드스크린</ep:PresentationFormat>
  <ep:Paragraphs>54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2017-05-29T09:12:16.000</dcterms:created>
  <dc:creator>hyeran kang</dc:creator>
  <cp:lastModifiedBy>psj_0</cp:lastModifiedBy>
  <dcterms:modified xsi:type="dcterms:W3CDTF">2021-05-09T11:18:42.105</dcterms:modified>
  <cp:revision>39</cp:revision>
  <dc:title>PowerPoint 프레젠테이션</dc:title>
  <cp:version>1000.0000.01</cp:version>
</cp:coreProperties>
</file>