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8"/>
  </p:notesMasterIdLst>
  <p:sldIdLst>
    <p:sldId id="257" r:id="rId2"/>
    <p:sldId id="262" r:id="rId3"/>
    <p:sldId id="261" r:id="rId4"/>
    <p:sldId id="258" r:id="rId5"/>
    <p:sldId id="264" r:id="rId6"/>
    <p:sldId id="269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352" y="2447473"/>
            <a:ext cx="5439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Cut the bullet</a:t>
            </a:r>
            <a:endParaRPr lang="ko-KR" altLang="en-US" sz="7200" spc="-3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발표자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박석진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게임 기획</a:t>
            </a:r>
            <a:endParaRPr lang="en-US" altLang="ko-KR" sz="3600" dirty="0" smtClean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순서도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00211" y="4114740"/>
            <a:ext cx="1826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00002F"/>
                </a:solidFill>
                <a:latin typeface="+mj-lt"/>
              </a:rPr>
              <a:t>게임 </a:t>
            </a:r>
            <a:endParaRPr lang="en-US" altLang="ko-KR" sz="3600" dirty="0" smtClean="0">
              <a:solidFill>
                <a:srgbClr val="00002F"/>
              </a:solidFill>
              <a:latin typeface="+mj-lt"/>
            </a:endParaRPr>
          </a:p>
          <a:p>
            <a:pPr algn="ctr"/>
            <a:r>
              <a:rPr lang="ko-KR" altLang="en-US" sz="3600" dirty="0" smtClean="0">
                <a:solidFill>
                  <a:srgbClr val="00002F"/>
                </a:solidFill>
                <a:latin typeface="+mj-lt"/>
              </a:rPr>
              <a:t>플레이</a:t>
            </a:r>
            <a:endParaRPr lang="ko-KR" altLang="en-US" sz="3600" dirty="0">
              <a:solidFill>
                <a:srgbClr val="00002F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7681" y="4079845"/>
            <a:ext cx="237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00002F"/>
                </a:solidFill>
                <a:latin typeface="+mj-lt"/>
              </a:rPr>
              <a:t>주요 </a:t>
            </a:r>
            <a:endParaRPr lang="en-US" altLang="ko-KR" sz="3600" dirty="0" smtClean="0">
              <a:solidFill>
                <a:srgbClr val="00002F"/>
              </a:solidFill>
              <a:latin typeface="+mj-lt"/>
            </a:endParaRPr>
          </a:p>
          <a:p>
            <a:pPr algn="ctr"/>
            <a:r>
              <a:rPr lang="ko-KR" altLang="en-US" sz="3600" dirty="0" smtClean="0">
                <a:solidFill>
                  <a:srgbClr val="00002F"/>
                </a:solidFill>
                <a:latin typeface="+mj-lt"/>
              </a:rPr>
              <a:t>사용 함수</a:t>
            </a:r>
            <a:endParaRPr lang="ko-KR" altLang="en-US" sz="3600" dirty="0">
              <a:solidFill>
                <a:srgbClr val="0000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+mj-lt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2"/>
            <a:ext cx="4200071" cy="18028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7761" y="2534427"/>
            <a:ext cx="357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00002F"/>
                </a:solidFill>
              </a:rPr>
              <a:t>게임 기획</a:t>
            </a:r>
            <a:endParaRPr lang="ko-KR" altLang="en-US" sz="3600" dirty="0">
              <a:solidFill>
                <a:srgbClr val="0000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3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기획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0444" y="1678023"/>
            <a:ext cx="44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게임명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cut the bullet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6522" y="2793304"/>
            <a:ext cx="298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설명 </a:t>
            </a:r>
            <a:r>
              <a:rPr lang="en-US" altLang="ko-KR" dirty="0" smtClean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803" y="3419605"/>
            <a:ext cx="37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04373" y="3788937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920647" y="3043825"/>
            <a:ext cx="341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기간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2711" y="437393"/>
            <a:ext cx="474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사용 함수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968" y="2447473"/>
            <a:ext cx="4208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나눔스퀘어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 Bold</vt:lpstr>
      <vt:lpstr>맑은 고딕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hrd221-04</cp:lastModifiedBy>
  <cp:revision>9</cp:revision>
  <dcterms:created xsi:type="dcterms:W3CDTF">2017-05-29T09:12:16Z</dcterms:created>
  <dcterms:modified xsi:type="dcterms:W3CDTF">2021-05-08T08:06:06Z</dcterms:modified>
</cp:coreProperties>
</file>