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72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32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58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44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26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80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76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2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1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8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4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3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63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7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1850-57C3-4C99-A767-D76A6E189053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0E45D4-1D45-46E4-A9C6-C805F5871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07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2B35A-E5E2-4A7B-BA62-D26931EA5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E47E97-7D58-4F53-86BC-F2BDDAD40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Ulises Eduardo Antonio García</a:t>
            </a:r>
          </a:p>
        </p:txBody>
      </p:sp>
    </p:spTree>
    <p:extLst>
      <p:ext uri="{BB962C8B-B14F-4D97-AF65-F5344CB8AC3E}">
        <p14:creationId xmlns:p14="http://schemas.microsoft.com/office/powerpoint/2010/main" val="416208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DCFC4-CB6B-4B6F-9E4F-5398F7B1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B5D30-3C9E-4A06-ABD2-15AFD7DD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40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2B35A-E5E2-4A7B-BA62-D26931EA5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Final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E47E97-7D58-4F53-86BC-F2BDDAD40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Ulises Eduardo Antonio García</a:t>
            </a:r>
          </a:p>
        </p:txBody>
      </p:sp>
    </p:spTree>
    <p:extLst>
      <p:ext uri="{BB962C8B-B14F-4D97-AF65-F5344CB8AC3E}">
        <p14:creationId xmlns:p14="http://schemas.microsoft.com/office/powerpoint/2010/main" val="379787059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13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Proyecto Final</vt:lpstr>
      <vt:lpstr>Costos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Fall</dc:creator>
  <cp:lastModifiedBy>Fall</cp:lastModifiedBy>
  <cp:revision>2</cp:revision>
  <dcterms:created xsi:type="dcterms:W3CDTF">2021-02-09T03:52:26Z</dcterms:created>
  <dcterms:modified xsi:type="dcterms:W3CDTF">2021-02-09T03:56:26Z</dcterms:modified>
</cp:coreProperties>
</file>