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Hans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E95E0-2571-A142-7820-1B2482C36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0498AD-7285-303E-2D85-728D01BFC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Hans-MO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F189C-1F8E-E341-E46F-90DB93CF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50B0C-D08D-F63C-9FC4-D729C69F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CAEED4-D234-A504-60F8-5119645A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409796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8A41-4D49-EB42-F2D6-7CAF9FF9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F4EE56-C299-7D68-4DCB-EC483CB6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542584-C18E-BE39-CFA3-E64759C1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5D7EA-2DBF-C910-853F-37DB9C02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CC6C5-D8BC-827D-5DEF-655E705C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60357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A02AEB-92A8-1379-C025-DB3CF4CD2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D95146-8859-C9B6-D5CC-9B65C421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6B775D-B038-2E75-1D8B-E4039613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5CC54-A733-697C-A014-2B4F9F1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E44674-04E5-64C9-F284-7107E854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89524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5990D-84A1-FC10-0A13-954A2EDF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04E7D-5AD1-7001-E7E1-07BCC4AB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7DABA7-225A-5363-D415-994AA27A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D07402-B7E0-6D8D-3786-AB6A636C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3B4AA-9BEA-C888-ED09-56BC6C88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219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4A02E-4F7D-406B-4D3E-063D8572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331A2-929E-1211-E257-40DF40A6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818B5E-1305-CF15-F95D-695EEC74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733061-5901-7BEF-21B1-A49CA510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7B08BD-9AEE-5173-575F-3491F5CF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66534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12EF1-E23C-62C5-E446-25E11328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238212-4FD3-BAE8-2D2C-5EC7E8DB1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9AF3D-22FC-3268-AB80-763507478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A1D528-80DC-3460-27FD-33F72CAC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9549C2-3FBC-72E1-D8A9-465F2E88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1BF7EB-AAD9-5E88-8FB3-870D5061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93194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EA1A-3010-ABA8-3E3A-D8D9D445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979F6F-2276-80DC-6170-98BA07A21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84C97F-A744-4010-96C8-0C6C0190F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346D59-FDC7-1B23-8FD2-069129A46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251281-8B46-815F-93CB-E7A453E59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7F0FA8A-C5A0-2B29-AD2B-4B860B8F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5E4BF0-42C7-7456-7DCA-68459A7F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FAAD93-6AE9-0377-8D14-928AFC0C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6920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33A68A-0CB3-C6DA-161E-F8CF7D89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67C2A4-7817-D373-4E29-7251A40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6A6295-E78E-3810-61D8-EA119CC1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BA3E84-5858-48FA-0D08-2B55BA77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2549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55CD20-0F07-DB17-4BD7-1571DA6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CDE5BB-746F-DA6F-01FD-D59F8B2C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B41E81-305F-0AE6-8F2C-EA66F77D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89106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A431F-44C8-257B-E5CF-2C4007A4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7F3EA-686B-0F95-C339-20346E54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B6B122-45CB-D17E-57DB-2DE609092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A7C29E-4534-6AF2-5206-CFB1B134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3FB5BE-6AF4-D7C6-88A1-AF6B1909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5630AC-A1E8-26B2-7494-AAAFA86D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5139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49F26-02B7-B1EF-3449-1795B7AF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29D157-A224-693B-5F3C-2468D5C3C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MO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EB5A4-2086-F8A2-ED58-FF1D4FB9F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4BA12-5EE7-95C8-ED30-E9937A1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3E8079-3D72-5E2D-2A3C-B0579E1F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056CB4-8C0A-5047-2102-470ADA8A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94024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72C920-B083-E186-147C-4F6138CD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Hans-MO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A910DC-E12C-81F3-D847-5A9F18C30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Hans-MO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17080-C8BC-C449-29F9-3C166230C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121D-E9BC-4457-AAA7-AB349952C35B}" type="datetimeFigureOut">
              <a:rPr lang="zh-Hans-MO" altLang="en-US" smtClean="0"/>
              <a:t>18/8/2022</a:t>
            </a:fld>
            <a:endParaRPr lang="zh-Hans-MO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88A61A-2966-198C-13F7-67ACBF570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MO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97AC7-6E5F-AE4C-4321-1F6A6FB3E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88372-CA45-4157-9544-10FDBC8E3220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9592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E0DDBE-ED73-31DF-F6DE-6CFC53B4DB98}"/>
              </a:ext>
            </a:extLst>
          </p:cNvPr>
          <p:cNvSpPr/>
          <p:nvPr/>
        </p:nvSpPr>
        <p:spPr>
          <a:xfrm>
            <a:off x="2681056" y="1402672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1100" dirty="0"/>
              <a:t>JCE</a:t>
            </a:r>
            <a:endParaRPr lang="zh-Hans-MO" altLang="en-US" sz="11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C6067D-4EBA-126D-9003-FAC1714AC111}"/>
              </a:ext>
            </a:extLst>
          </p:cNvPr>
          <p:cNvSpPr/>
          <p:nvPr/>
        </p:nvSpPr>
        <p:spPr>
          <a:xfrm>
            <a:off x="4076330" y="1402671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1100" dirty="0"/>
              <a:t>JMS</a:t>
            </a:r>
            <a:endParaRPr lang="zh-Hans-MO" altLang="en-US" sz="11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0BE3BB-91FE-0DAB-86C3-BBE8AC879DB4}"/>
              </a:ext>
            </a:extLst>
          </p:cNvPr>
          <p:cNvSpPr/>
          <p:nvPr/>
        </p:nvSpPr>
        <p:spPr>
          <a:xfrm>
            <a:off x="5471604" y="1402670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1100" dirty="0"/>
              <a:t>JAX-RS</a:t>
            </a:r>
            <a:endParaRPr lang="zh-Hans-MO" altLang="en-US" sz="11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174B17-4EE1-C4C7-43CC-3910C997B4AE}"/>
              </a:ext>
            </a:extLst>
          </p:cNvPr>
          <p:cNvSpPr/>
          <p:nvPr/>
        </p:nvSpPr>
        <p:spPr>
          <a:xfrm>
            <a:off x="6866878" y="1402669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ans-MO" sz="1100" dirty="0"/>
              <a:t>JDBC</a:t>
            </a:r>
            <a:endParaRPr lang="zh-Hans-MO" altLang="en-US" sz="11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C56AA9-48C4-31BC-9FA3-D43B47D19C4E}"/>
              </a:ext>
            </a:extLst>
          </p:cNvPr>
          <p:cNvSpPr/>
          <p:nvPr/>
        </p:nvSpPr>
        <p:spPr>
          <a:xfrm>
            <a:off x="4546838" y="2905183"/>
            <a:ext cx="1390835" cy="68358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工具服务</a:t>
            </a:r>
            <a:endParaRPr lang="zh-Hans-MO" altLang="en-US" sz="11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CB35475-17EB-F0B8-5C1D-D555AEFEDA2D}"/>
              </a:ext>
            </a:extLst>
          </p:cNvPr>
          <p:cNvSpPr/>
          <p:nvPr/>
        </p:nvSpPr>
        <p:spPr>
          <a:xfrm>
            <a:off x="6866878" y="2317061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安全性</a:t>
            </a:r>
            <a:endParaRPr lang="zh-Hans-MO" altLang="en-US" sz="1100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8917288-8131-0838-560C-041168152E9C}"/>
              </a:ext>
            </a:extLst>
          </p:cNvPr>
          <p:cNvCxnSpPr>
            <a:cxnSpLocks/>
          </p:cNvCxnSpPr>
          <p:nvPr/>
        </p:nvCxnSpPr>
        <p:spPr>
          <a:xfrm>
            <a:off x="3107184" y="2112886"/>
            <a:ext cx="43056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EF5093B-E287-A968-122D-5DEDE01FF00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156012" y="1704513"/>
            <a:ext cx="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21022BE-762A-74E5-C3B9-29FC53A475C2}"/>
              </a:ext>
            </a:extLst>
          </p:cNvPr>
          <p:cNvCxnSpPr>
            <a:cxnSpLocks/>
          </p:cNvCxnSpPr>
          <p:nvPr/>
        </p:nvCxnSpPr>
        <p:spPr>
          <a:xfrm>
            <a:off x="3107184" y="1704510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81578E17-1953-5943-E3DF-0860A07469BF}"/>
              </a:ext>
            </a:extLst>
          </p:cNvPr>
          <p:cNvCxnSpPr>
            <a:cxnSpLocks/>
          </p:cNvCxnSpPr>
          <p:nvPr/>
        </p:nvCxnSpPr>
        <p:spPr>
          <a:xfrm>
            <a:off x="4555724" y="1704510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1FCCE8B-D1A2-B596-1361-34159EB59415}"/>
              </a:ext>
            </a:extLst>
          </p:cNvPr>
          <p:cNvCxnSpPr>
            <a:cxnSpLocks/>
          </p:cNvCxnSpPr>
          <p:nvPr/>
        </p:nvCxnSpPr>
        <p:spPr>
          <a:xfrm>
            <a:off x="5949518" y="1704510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D14814D-D4F9-DA8D-ACFD-6F46B73EF4AC}"/>
              </a:ext>
            </a:extLst>
          </p:cNvPr>
          <p:cNvCxnSpPr>
            <a:cxnSpLocks/>
          </p:cNvCxnSpPr>
          <p:nvPr/>
        </p:nvCxnSpPr>
        <p:spPr>
          <a:xfrm>
            <a:off x="7412854" y="1704510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EBB37B0-D9E2-673A-EECF-437AE2FE313A}"/>
              </a:ext>
            </a:extLst>
          </p:cNvPr>
          <p:cNvCxnSpPr>
            <a:cxnSpLocks/>
          </p:cNvCxnSpPr>
          <p:nvPr/>
        </p:nvCxnSpPr>
        <p:spPr>
          <a:xfrm>
            <a:off x="5233377" y="2112883"/>
            <a:ext cx="0" cy="76559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8808CD7-2880-07D7-F06C-1E47394B263A}"/>
              </a:ext>
            </a:extLst>
          </p:cNvPr>
          <p:cNvSpPr/>
          <p:nvPr/>
        </p:nvSpPr>
        <p:spPr>
          <a:xfrm>
            <a:off x="6866878" y="2836389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消息传递</a:t>
            </a:r>
            <a:endParaRPr lang="zh-Hans-MO" altLang="en-US" sz="11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304A2F9-0FE5-F747-C377-C08868A13405}"/>
              </a:ext>
            </a:extLst>
          </p:cNvPr>
          <p:cNvSpPr/>
          <p:nvPr/>
        </p:nvSpPr>
        <p:spPr>
          <a:xfrm>
            <a:off x="6866878" y="3355717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http</a:t>
            </a:r>
            <a:r>
              <a:rPr lang="zh-CN" altLang="en-US" sz="1100" dirty="0"/>
              <a:t>服务</a:t>
            </a:r>
            <a:endParaRPr lang="zh-Hans-MO" altLang="en-US" sz="11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C19C9D4-BF13-73AC-97AF-D71807B43670}"/>
              </a:ext>
            </a:extLst>
          </p:cNvPr>
          <p:cNvSpPr/>
          <p:nvPr/>
        </p:nvSpPr>
        <p:spPr>
          <a:xfrm>
            <a:off x="6866877" y="3875045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持久化</a:t>
            </a:r>
            <a:endParaRPr lang="zh-Hans-MO" altLang="en-US" sz="11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543F1CA-C189-1CF4-608F-4BFDCF5209DC}"/>
              </a:ext>
            </a:extLst>
          </p:cNvPr>
          <p:cNvCxnSpPr>
            <a:cxnSpLocks/>
          </p:cNvCxnSpPr>
          <p:nvPr/>
        </p:nvCxnSpPr>
        <p:spPr>
          <a:xfrm>
            <a:off x="6433352" y="2414715"/>
            <a:ext cx="0" cy="16112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D79E99C-8A51-EAA7-F161-46E3BFCC297C}"/>
              </a:ext>
            </a:extLst>
          </p:cNvPr>
          <p:cNvCxnSpPr/>
          <p:nvPr/>
        </p:nvCxnSpPr>
        <p:spPr>
          <a:xfrm>
            <a:off x="6440749" y="2414715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08B3A7B-7510-A838-6064-EE5CEDFE2BAA}"/>
              </a:ext>
            </a:extLst>
          </p:cNvPr>
          <p:cNvCxnSpPr/>
          <p:nvPr/>
        </p:nvCxnSpPr>
        <p:spPr>
          <a:xfrm>
            <a:off x="6440749" y="2988777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6B77200-6F8B-5ECC-563D-F1C53281390E}"/>
              </a:ext>
            </a:extLst>
          </p:cNvPr>
          <p:cNvCxnSpPr/>
          <p:nvPr/>
        </p:nvCxnSpPr>
        <p:spPr>
          <a:xfrm>
            <a:off x="6440749" y="3516983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C73D215-8E49-A372-5418-533D80CBB0DB}"/>
              </a:ext>
            </a:extLst>
          </p:cNvPr>
          <p:cNvCxnSpPr/>
          <p:nvPr/>
        </p:nvCxnSpPr>
        <p:spPr>
          <a:xfrm>
            <a:off x="6439271" y="4025965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AA627898-DB2F-9F20-99BF-B9444B10D4D9}"/>
              </a:ext>
            </a:extLst>
          </p:cNvPr>
          <p:cNvCxnSpPr>
            <a:cxnSpLocks/>
          </p:cNvCxnSpPr>
          <p:nvPr/>
        </p:nvCxnSpPr>
        <p:spPr>
          <a:xfrm flipH="1">
            <a:off x="5941381" y="3238094"/>
            <a:ext cx="48901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F0970C1-5817-C2C5-9DF0-8D0C480C0C5F}"/>
              </a:ext>
            </a:extLst>
          </p:cNvPr>
          <p:cNvSpPr/>
          <p:nvPr/>
        </p:nvSpPr>
        <p:spPr>
          <a:xfrm>
            <a:off x="2679577" y="4906978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性能</a:t>
            </a:r>
            <a:endParaRPr lang="zh-Hans-MO" altLang="en-US" sz="1100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CEEAB0B-7499-90AD-0356-1C06AC689D5B}"/>
              </a:ext>
            </a:extLst>
          </p:cNvPr>
          <p:cNvSpPr/>
          <p:nvPr/>
        </p:nvSpPr>
        <p:spPr>
          <a:xfrm>
            <a:off x="4074851" y="4898099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扩展性</a:t>
            </a:r>
            <a:endParaRPr lang="zh-Hans-MO" altLang="en-US" sz="11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EDAAC17-D33B-677D-91DD-E795A702208E}"/>
              </a:ext>
            </a:extLst>
          </p:cNvPr>
          <p:cNvSpPr/>
          <p:nvPr/>
        </p:nvSpPr>
        <p:spPr>
          <a:xfrm>
            <a:off x="5470125" y="4906976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可用性</a:t>
            </a:r>
            <a:endParaRPr lang="zh-Hans-MO" altLang="en-US" sz="11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721D265-C8FB-7DDF-2411-28C64B48FCB4}"/>
              </a:ext>
            </a:extLst>
          </p:cNvPr>
          <p:cNvSpPr/>
          <p:nvPr/>
        </p:nvSpPr>
        <p:spPr>
          <a:xfrm>
            <a:off x="6865399" y="4906975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安全性</a:t>
            </a:r>
            <a:endParaRPr lang="zh-Hans-MO" altLang="en-US" sz="11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7412844-C0E0-B1FA-18BF-49F91133F5A8}"/>
              </a:ext>
            </a:extLst>
          </p:cNvPr>
          <p:cNvSpPr/>
          <p:nvPr/>
        </p:nvSpPr>
        <p:spPr>
          <a:xfrm>
            <a:off x="2679578" y="2361191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安全性</a:t>
            </a:r>
            <a:endParaRPr lang="zh-Hans-MO" altLang="en-US" sz="1100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AFA4060-520D-3801-3037-2034E6E6BCCF}"/>
              </a:ext>
            </a:extLst>
          </p:cNvPr>
          <p:cNvSpPr/>
          <p:nvPr/>
        </p:nvSpPr>
        <p:spPr>
          <a:xfrm>
            <a:off x="2679578" y="2880519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消息传递</a:t>
            </a:r>
            <a:endParaRPr lang="zh-Hans-MO" altLang="en-US" sz="11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A94F3AC-E51E-BA18-C0C5-F222DDE09895}"/>
              </a:ext>
            </a:extLst>
          </p:cNvPr>
          <p:cNvSpPr/>
          <p:nvPr/>
        </p:nvSpPr>
        <p:spPr>
          <a:xfrm>
            <a:off x="2679578" y="3399847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http</a:t>
            </a:r>
            <a:r>
              <a:rPr lang="zh-CN" altLang="en-US" sz="1100" dirty="0"/>
              <a:t>服务</a:t>
            </a:r>
            <a:endParaRPr lang="zh-Hans-MO" altLang="en-US" sz="11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31793169-A19E-7F3B-3FC6-DE29347B97E1}"/>
              </a:ext>
            </a:extLst>
          </p:cNvPr>
          <p:cNvSpPr/>
          <p:nvPr/>
        </p:nvSpPr>
        <p:spPr>
          <a:xfrm>
            <a:off x="2679577" y="3919175"/>
            <a:ext cx="949911" cy="30184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持久化</a:t>
            </a:r>
            <a:endParaRPr lang="zh-Hans-MO" altLang="en-US" sz="1100" dirty="0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CF3513A-CC30-6A0E-535B-4F68E802A66E}"/>
              </a:ext>
            </a:extLst>
          </p:cNvPr>
          <p:cNvCxnSpPr>
            <a:cxnSpLocks/>
          </p:cNvCxnSpPr>
          <p:nvPr/>
        </p:nvCxnSpPr>
        <p:spPr>
          <a:xfrm>
            <a:off x="4064489" y="2493838"/>
            <a:ext cx="0" cy="16112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E8D882CD-080E-546D-4220-321B3C1C9C40}"/>
              </a:ext>
            </a:extLst>
          </p:cNvPr>
          <p:cNvCxnSpPr/>
          <p:nvPr/>
        </p:nvCxnSpPr>
        <p:spPr>
          <a:xfrm>
            <a:off x="3638366" y="4105088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FDC9F324-CDB9-E7F3-F8B0-84DC6D1C48B3}"/>
              </a:ext>
            </a:extLst>
          </p:cNvPr>
          <p:cNvCxnSpPr/>
          <p:nvPr/>
        </p:nvCxnSpPr>
        <p:spPr>
          <a:xfrm>
            <a:off x="3629488" y="3549458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D508F71-651E-AD57-7EF1-F9D2D2197739}"/>
              </a:ext>
            </a:extLst>
          </p:cNvPr>
          <p:cNvCxnSpPr/>
          <p:nvPr/>
        </p:nvCxnSpPr>
        <p:spPr>
          <a:xfrm>
            <a:off x="3629488" y="3024289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9DAD37AC-834F-254E-313C-D6B287AE06C0}"/>
              </a:ext>
            </a:extLst>
          </p:cNvPr>
          <p:cNvCxnSpPr/>
          <p:nvPr/>
        </p:nvCxnSpPr>
        <p:spPr>
          <a:xfrm>
            <a:off x="3639845" y="2493838"/>
            <a:ext cx="4261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2F33ABC-2178-2AB0-F89E-4A787D51FBB2}"/>
              </a:ext>
            </a:extLst>
          </p:cNvPr>
          <p:cNvCxnSpPr>
            <a:cxnSpLocks/>
          </p:cNvCxnSpPr>
          <p:nvPr/>
        </p:nvCxnSpPr>
        <p:spPr>
          <a:xfrm>
            <a:off x="4077800" y="3291362"/>
            <a:ext cx="4779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D051A89D-E05B-646B-B1AF-9E4B8FA4A5D1}"/>
              </a:ext>
            </a:extLst>
          </p:cNvPr>
          <p:cNvCxnSpPr>
            <a:cxnSpLocks/>
          </p:cNvCxnSpPr>
          <p:nvPr/>
        </p:nvCxnSpPr>
        <p:spPr>
          <a:xfrm>
            <a:off x="3107184" y="4493581"/>
            <a:ext cx="43056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21923BBF-D59E-8354-02B4-88E7EE3E1661}"/>
              </a:ext>
            </a:extLst>
          </p:cNvPr>
          <p:cNvCxnSpPr>
            <a:cxnSpLocks/>
          </p:cNvCxnSpPr>
          <p:nvPr/>
        </p:nvCxnSpPr>
        <p:spPr>
          <a:xfrm>
            <a:off x="3108663" y="4493581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67D038B-35A1-DD89-8A66-4A26B95EFB3B}"/>
              </a:ext>
            </a:extLst>
          </p:cNvPr>
          <p:cNvCxnSpPr>
            <a:cxnSpLocks/>
          </p:cNvCxnSpPr>
          <p:nvPr/>
        </p:nvCxnSpPr>
        <p:spPr>
          <a:xfrm>
            <a:off x="4555724" y="4493581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F387B92-5D73-1F29-098F-1E5E2A57B869}"/>
              </a:ext>
            </a:extLst>
          </p:cNvPr>
          <p:cNvCxnSpPr>
            <a:cxnSpLocks/>
          </p:cNvCxnSpPr>
          <p:nvPr/>
        </p:nvCxnSpPr>
        <p:spPr>
          <a:xfrm>
            <a:off x="5949518" y="4498605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7D265280-F422-5CCA-E2DB-66B152C0EE66}"/>
              </a:ext>
            </a:extLst>
          </p:cNvPr>
          <p:cNvCxnSpPr>
            <a:cxnSpLocks/>
          </p:cNvCxnSpPr>
          <p:nvPr/>
        </p:nvCxnSpPr>
        <p:spPr>
          <a:xfrm>
            <a:off x="7412854" y="4498603"/>
            <a:ext cx="0" cy="4083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0FDA62C8-DD79-0449-0689-EE829AC9C955}"/>
              </a:ext>
            </a:extLst>
          </p:cNvPr>
          <p:cNvCxnSpPr>
            <a:cxnSpLocks/>
          </p:cNvCxnSpPr>
          <p:nvPr/>
        </p:nvCxnSpPr>
        <p:spPr>
          <a:xfrm flipV="1">
            <a:off x="5233377" y="3588765"/>
            <a:ext cx="0" cy="89979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0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06F085-A4DB-87B7-F9E2-8DB13A6B8D39}"/>
              </a:ext>
            </a:extLst>
          </p:cNvPr>
          <p:cNvSpPr/>
          <p:nvPr/>
        </p:nvSpPr>
        <p:spPr>
          <a:xfrm>
            <a:off x="1015999" y="2382982"/>
            <a:ext cx="3020291" cy="1560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F9AB511-1F54-98AD-1052-19FCC1F35195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6755330" y="3337884"/>
            <a:ext cx="1368394" cy="77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1959DDE-7E40-9FC1-ADFE-CABD19590115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6755330" y="3203467"/>
            <a:ext cx="1368394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FAF283C-8454-94B3-D3BE-A2E795C4CA68}"/>
              </a:ext>
            </a:extLst>
          </p:cNvPr>
          <p:cNvCxnSpPr>
            <a:cxnSpLocks/>
          </p:cNvCxnSpPr>
          <p:nvPr/>
        </p:nvCxnSpPr>
        <p:spPr>
          <a:xfrm flipH="1">
            <a:off x="6755330" y="2241871"/>
            <a:ext cx="1368394" cy="84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1F52F9-FA4B-1E54-4FE4-77C9F44E1C73}"/>
              </a:ext>
            </a:extLst>
          </p:cNvPr>
          <p:cNvSpPr txBox="1"/>
          <p:nvPr/>
        </p:nvSpPr>
        <p:spPr>
          <a:xfrm>
            <a:off x="2977731" y="2494051"/>
            <a:ext cx="82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业务流程</a:t>
            </a:r>
            <a:endParaRPr lang="zh-Hans-MO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105943-8908-FD6D-996E-A7A854767FD8}"/>
              </a:ext>
            </a:extLst>
          </p:cNvPr>
          <p:cNvSpPr/>
          <p:nvPr/>
        </p:nvSpPr>
        <p:spPr>
          <a:xfrm>
            <a:off x="5436669" y="2888551"/>
            <a:ext cx="1318661" cy="558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实体服务</a:t>
            </a:r>
            <a:endParaRPr lang="zh-Hans-MO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E14D7A-D33B-EF17-21A8-5EC540C715C6}"/>
              </a:ext>
            </a:extLst>
          </p:cNvPr>
          <p:cNvSpPr txBox="1"/>
          <p:nvPr/>
        </p:nvSpPr>
        <p:spPr>
          <a:xfrm>
            <a:off x="4368800" y="3060885"/>
            <a:ext cx="82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消息实体</a:t>
            </a:r>
            <a:endParaRPr lang="zh-Hans-MO" altLang="en-US" sz="12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160ABB-ACB2-049D-FDFE-2FAC38FD8C48}"/>
              </a:ext>
            </a:extLst>
          </p:cNvPr>
          <p:cNvCxnSpPr/>
          <p:nvPr/>
        </p:nvCxnSpPr>
        <p:spPr>
          <a:xfrm flipH="1">
            <a:off x="4036290" y="3203467"/>
            <a:ext cx="412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ED5361-7865-2B9F-5855-8DC9B0480C23}"/>
              </a:ext>
            </a:extLst>
          </p:cNvPr>
          <p:cNvCxnSpPr/>
          <p:nvPr/>
        </p:nvCxnSpPr>
        <p:spPr>
          <a:xfrm flipH="1">
            <a:off x="5086951" y="3206185"/>
            <a:ext cx="356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0D47E3C7-5325-C681-4B5F-C4D969F19203}"/>
              </a:ext>
            </a:extLst>
          </p:cNvPr>
          <p:cNvSpPr/>
          <p:nvPr/>
        </p:nvSpPr>
        <p:spPr>
          <a:xfrm>
            <a:off x="8123724" y="2136808"/>
            <a:ext cx="1068404" cy="3572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遗留系统</a:t>
            </a:r>
            <a:endParaRPr lang="zh-Hans-MO" altLang="en-US" sz="1200" dirty="0"/>
          </a:p>
        </p:txBody>
      </p:sp>
      <p:sp>
        <p:nvSpPr>
          <p:cNvPr id="20" name="フローチャート: 磁気ディスク 19">
            <a:extLst>
              <a:ext uri="{FF2B5EF4-FFF2-40B4-BE49-F238E27FC236}">
                <a16:creationId xmlns:a16="http://schemas.microsoft.com/office/drawing/2014/main" id="{BC6EF72E-B3B0-595C-C84F-FB2D9AFE962B}"/>
              </a:ext>
            </a:extLst>
          </p:cNvPr>
          <p:cNvSpPr/>
          <p:nvPr/>
        </p:nvSpPr>
        <p:spPr>
          <a:xfrm>
            <a:off x="8123724" y="2971508"/>
            <a:ext cx="1116531" cy="46441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endParaRPr lang="zh-Hans-MO" altLang="en-US" sz="1200" dirty="0"/>
          </a:p>
        </p:txBody>
      </p:sp>
      <p:sp>
        <p:nvSpPr>
          <p:cNvPr id="21" name="四角形: 1 つの角を切り取る 20">
            <a:extLst>
              <a:ext uri="{FF2B5EF4-FFF2-40B4-BE49-F238E27FC236}">
                <a16:creationId xmlns:a16="http://schemas.microsoft.com/office/drawing/2014/main" id="{14BCEC99-90D7-FB4B-FC1F-D5D0A0E9A8C3}"/>
              </a:ext>
            </a:extLst>
          </p:cNvPr>
          <p:cNvSpPr/>
          <p:nvPr/>
        </p:nvSpPr>
        <p:spPr>
          <a:xfrm>
            <a:off x="8123724" y="3943927"/>
            <a:ext cx="1116531" cy="3393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外部系统</a:t>
            </a:r>
            <a:endParaRPr lang="zh-Hans-MO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8C7628-74A0-2BD4-9557-2DB7EBD4AE1E}"/>
              </a:ext>
            </a:extLst>
          </p:cNvPr>
          <p:cNvSpPr txBox="1"/>
          <p:nvPr/>
        </p:nvSpPr>
        <p:spPr>
          <a:xfrm>
            <a:off x="7065210" y="2611552"/>
            <a:ext cx="8240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领域实体</a:t>
            </a:r>
            <a:endParaRPr lang="zh-Hans-MO" altLang="en-US" sz="12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AACD61C-2FCF-32E4-17E2-CAB5CE5FFBE3}"/>
              </a:ext>
            </a:extLst>
          </p:cNvPr>
          <p:cNvCxnSpPr/>
          <p:nvPr/>
        </p:nvCxnSpPr>
        <p:spPr>
          <a:xfrm>
            <a:off x="1230964" y="3416676"/>
            <a:ext cx="2512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9B08D3-DCCB-1C29-E4EB-F6B07D375566}"/>
              </a:ext>
            </a:extLst>
          </p:cNvPr>
          <p:cNvSpPr txBox="1"/>
          <p:nvPr/>
        </p:nvSpPr>
        <p:spPr>
          <a:xfrm>
            <a:off x="7065210" y="3060885"/>
            <a:ext cx="8240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Hans-MO"/>
            </a:defPPr>
            <a:lvl1pPr>
              <a:defRPr sz="1200"/>
            </a:lvl1pPr>
          </a:lstStyle>
          <a:p>
            <a:r>
              <a:rPr lang="zh-CN" altLang="en-US" dirty="0"/>
              <a:t>领域实体</a:t>
            </a:r>
            <a:endParaRPr lang="zh-Hans-MO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68DF7B-CDFF-DC24-0661-3ADC96419613}"/>
              </a:ext>
            </a:extLst>
          </p:cNvPr>
          <p:cNvSpPr txBox="1"/>
          <p:nvPr/>
        </p:nvSpPr>
        <p:spPr>
          <a:xfrm>
            <a:off x="7065210" y="3559923"/>
            <a:ext cx="8240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Hans-MO"/>
            </a:defPPr>
            <a:lvl1pPr>
              <a:defRPr sz="1200"/>
            </a:lvl1pPr>
          </a:lstStyle>
          <a:p>
            <a:r>
              <a:rPr lang="zh-CN" altLang="en-US" dirty="0"/>
              <a:t>领域实体</a:t>
            </a:r>
            <a:endParaRPr lang="zh-Hans-MO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05FE22-86B2-F5C5-68E8-C340F41FA6BA}"/>
              </a:ext>
            </a:extLst>
          </p:cNvPr>
          <p:cNvSpPr/>
          <p:nvPr/>
        </p:nvSpPr>
        <p:spPr>
          <a:xfrm>
            <a:off x="1200727" y="3177309"/>
            <a:ext cx="369455" cy="54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B3CBC2-89F0-81DB-ECC3-7B54BF768348}"/>
              </a:ext>
            </a:extLst>
          </p:cNvPr>
          <p:cNvSpPr/>
          <p:nvPr/>
        </p:nvSpPr>
        <p:spPr>
          <a:xfrm>
            <a:off x="2812472" y="3163454"/>
            <a:ext cx="369455" cy="54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7" name="フローチャート: データ 6">
            <a:extLst>
              <a:ext uri="{FF2B5EF4-FFF2-40B4-BE49-F238E27FC236}">
                <a16:creationId xmlns:a16="http://schemas.microsoft.com/office/drawing/2014/main" id="{0D0A59D1-14A8-347D-74E3-4B3F828E94B2}"/>
              </a:ext>
            </a:extLst>
          </p:cNvPr>
          <p:cNvSpPr/>
          <p:nvPr/>
        </p:nvSpPr>
        <p:spPr>
          <a:xfrm>
            <a:off x="3468255" y="3153477"/>
            <a:ext cx="489527" cy="544946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0DDAD3A-2555-05DB-B136-67A16EFBAE79}"/>
              </a:ext>
            </a:extLst>
          </p:cNvPr>
          <p:cNvCxnSpPr/>
          <p:nvPr/>
        </p:nvCxnSpPr>
        <p:spPr>
          <a:xfrm>
            <a:off x="2253673" y="2945037"/>
            <a:ext cx="0" cy="327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E80544-D8B8-FDDF-32C3-166630027607}"/>
              </a:ext>
            </a:extLst>
          </p:cNvPr>
          <p:cNvSpPr/>
          <p:nvPr/>
        </p:nvSpPr>
        <p:spPr>
          <a:xfrm>
            <a:off x="2047020" y="2458189"/>
            <a:ext cx="369455" cy="54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4" name="フローチャート: 判断 3">
            <a:extLst>
              <a:ext uri="{FF2B5EF4-FFF2-40B4-BE49-F238E27FC236}">
                <a16:creationId xmlns:a16="http://schemas.microsoft.com/office/drawing/2014/main" id="{D4E2A3DB-7274-6081-40B6-32E837AF1F15}"/>
              </a:ext>
            </a:extLst>
          </p:cNvPr>
          <p:cNvSpPr/>
          <p:nvPr/>
        </p:nvSpPr>
        <p:spPr>
          <a:xfrm>
            <a:off x="1902692" y="3193842"/>
            <a:ext cx="701963" cy="470315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72537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06F085-A4DB-87B7-F9E2-8DB13A6B8D39}"/>
              </a:ext>
            </a:extLst>
          </p:cNvPr>
          <p:cNvSpPr/>
          <p:nvPr/>
        </p:nvSpPr>
        <p:spPr>
          <a:xfrm>
            <a:off x="891707" y="2382982"/>
            <a:ext cx="3020291" cy="1560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F9AB511-1F54-98AD-1052-19FCC1F35195}"/>
              </a:ext>
            </a:extLst>
          </p:cNvPr>
          <p:cNvCxnSpPr>
            <a:stCxn id="21" idx="2"/>
          </p:cNvCxnSpPr>
          <p:nvPr/>
        </p:nvCxnSpPr>
        <p:spPr>
          <a:xfrm flipH="1" flipV="1">
            <a:off x="7332380" y="3337884"/>
            <a:ext cx="1368394" cy="77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1959DDE-7E40-9FC1-ADFE-CABD19590115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7332380" y="3203467"/>
            <a:ext cx="1368394" cy="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FAF283C-8454-94B3-D3BE-A2E795C4CA68}"/>
              </a:ext>
            </a:extLst>
          </p:cNvPr>
          <p:cNvCxnSpPr>
            <a:cxnSpLocks/>
          </p:cNvCxnSpPr>
          <p:nvPr/>
        </p:nvCxnSpPr>
        <p:spPr>
          <a:xfrm flipH="1">
            <a:off x="7332380" y="2241871"/>
            <a:ext cx="1368394" cy="84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1F52F9-FA4B-1E54-4FE4-77C9F44E1C73}"/>
              </a:ext>
            </a:extLst>
          </p:cNvPr>
          <p:cNvSpPr txBox="1"/>
          <p:nvPr/>
        </p:nvSpPr>
        <p:spPr>
          <a:xfrm>
            <a:off x="2853439" y="2494051"/>
            <a:ext cx="82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业务流程</a:t>
            </a:r>
            <a:endParaRPr lang="zh-Hans-MO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105943-8908-FD6D-996E-A7A854767FD8}"/>
              </a:ext>
            </a:extLst>
          </p:cNvPr>
          <p:cNvSpPr/>
          <p:nvPr/>
        </p:nvSpPr>
        <p:spPr>
          <a:xfrm>
            <a:off x="5413572" y="2241871"/>
            <a:ext cx="1895711" cy="20413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1E14D7A-D33B-EF17-21A8-5EC540C715C6}"/>
              </a:ext>
            </a:extLst>
          </p:cNvPr>
          <p:cNvSpPr txBox="1"/>
          <p:nvPr/>
        </p:nvSpPr>
        <p:spPr>
          <a:xfrm>
            <a:off x="4221018" y="3060885"/>
            <a:ext cx="97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服务接口层</a:t>
            </a:r>
            <a:endParaRPr lang="zh-Hans-MO" altLang="en-US" sz="12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0160ABB-ACB2-049D-FDFE-2FAC38FD8C48}"/>
              </a:ext>
            </a:extLst>
          </p:cNvPr>
          <p:cNvCxnSpPr/>
          <p:nvPr/>
        </p:nvCxnSpPr>
        <p:spPr>
          <a:xfrm flipH="1">
            <a:off x="3911998" y="3203467"/>
            <a:ext cx="412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ED5361-7865-2B9F-5855-8DC9B0480C23}"/>
              </a:ext>
            </a:extLst>
          </p:cNvPr>
          <p:cNvCxnSpPr/>
          <p:nvPr/>
        </p:nvCxnSpPr>
        <p:spPr>
          <a:xfrm flipH="1">
            <a:off x="5086951" y="3206185"/>
            <a:ext cx="3561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0D47E3C7-5325-C681-4B5F-C4D969F19203}"/>
              </a:ext>
            </a:extLst>
          </p:cNvPr>
          <p:cNvSpPr/>
          <p:nvPr/>
        </p:nvSpPr>
        <p:spPr>
          <a:xfrm>
            <a:off x="8700774" y="2136808"/>
            <a:ext cx="1068404" cy="3572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遗留系统</a:t>
            </a:r>
            <a:endParaRPr lang="zh-Hans-MO" altLang="en-US" sz="1200" dirty="0"/>
          </a:p>
        </p:txBody>
      </p:sp>
      <p:sp>
        <p:nvSpPr>
          <p:cNvPr id="20" name="フローチャート: 磁気ディスク 19">
            <a:extLst>
              <a:ext uri="{FF2B5EF4-FFF2-40B4-BE49-F238E27FC236}">
                <a16:creationId xmlns:a16="http://schemas.microsoft.com/office/drawing/2014/main" id="{BC6EF72E-B3B0-595C-C84F-FB2D9AFE962B}"/>
              </a:ext>
            </a:extLst>
          </p:cNvPr>
          <p:cNvSpPr/>
          <p:nvPr/>
        </p:nvSpPr>
        <p:spPr>
          <a:xfrm>
            <a:off x="8700774" y="2971508"/>
            <a:ext cx="1116531" cy="464419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</a:t>
            </a:r>
            <a:endParaRPr lang="zh-Hans-MO" altLang="en-US" sz="1200" dirty="0"/>
          </a:p>
        </p:txBody>
      </p:sp>
      <p:sp>
        <p:nvSpPr>
          <p:cNvPr id="21" name="四角形: 1 つの角を切り取る 20">
            <a:extLst>
              <a:ext uri="{FF2B5EF4-FFF2-40B4-BE49-F238E27FC236}">
                <a16:creationId xmlns:a16="http://schemas.microsoft.com/office/drawing/2014/main" id="{14BCEC99-90D7-FB4B-FC1F-D5D0A0E9A8C3}"/>
              </a:ext>
            </a:extLst>
          </p:cNvPr>
          <p:cNvSpPr/>
          <p:nvPr/>
        </p:nvSpPr>
        <p:spPr>
          <a:xfrm>
            <a:off x="8700774" y="3943927"/>
            <a:ext cx="1116531" cy="3393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外部系统</a:t>
            </a:r>
            <a:endParaRPr lang="zh-Hans-MO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8C7628-74A0-2BD4-9557-2DB7EBD4AE1E}"/>
              </a:ext>
            </a:extLst>
          </p:cNvPr>
          <p:cNvSpPr txBox="1"/>
          <p:nvPr/>
        </p:nvSpPr>
        <p:spPr>
          <a:xfrm>
            <a:off x="7642260" y="2611552"/>
            <a:ext cx="8240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领域实体</a:t>
            </a:r>
            <a:endParaRPr lang="zh-Hans-MO" altLang="en-US" sz="12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AACD61C-2FCF-32E4-17E2-CAB5CE5FFBE3}"/>
              </a:ext>
            </a:extLst>
          </p:cNvPr>
          <p:cNvCxnSpPr/>
          <p:nvPr/>
        </p:nvCxnSpPr>
        <p:spPr>
          <a:xfrm>
            <a:off x="1106672" y="3416676"/>
            <a:ext cx="25122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9B08D3-DCCB-1C29-E4EB-F6B07D375566}"/>
              </a:ext>
            </a:extLst>
          </p:cNvPr>
          <p:cNvSpPr txBox="1"/>
          <p:nvPr/>
        </p:nvSpPr>
        <p:spPr>
          <a:xfrm>
            <a:off x="7642260" y="3060885"/>
            <a:ext cx="8240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Hans-MO"/>
            </a:defPPr>
            <a:lvl1pPr>
              <a:defRPr sz="1200"/>
            </a:lvl1pPr>
          </a:lstStyle>
          <a:p>
            <a:r>
              <a:rPr lang="zh-CN" altLang="en-US" dirty="0"/>
              <a:t>领域实体</a:t>
            </a:r>
            <a:endParaRPr lang="zh-Hans-MO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68DF7B-CDFF-DC24-0661-3ADC96419613}"/>
              </a:ext>
            </a:extLst>
          </p:cNvPr>
          <p:cNvSpPr txBox="1"/>
          <p:nvPr/>
        </p:nvSpPr>
        <p:spPr>
          <a:xfrm>
            <a:off x="7642260" y="3559923"/>
            <a:ext cx="8240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Hans-MO"/>
            </a:defPPr>
            <a:lvl1pPr>
              <a:defRPr sz="1200"/>
            </a:lvl1pPr>
          </a:lstStyle>
          <a:p>
            <a:r>
              <a:rPr lang="zh-CN" altLang="en-US" dirty="0"/>
              <a:t>领域实体</a:t>
            </a:r>
            <a:endParaRPr lang="zh-Hans-MO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05FE22-86B2-F5C5-68E8-C340F41FA6BA}"/>
              </a:ext>
            </a:extLst>
          </p:cNvPr>
          <p:cNvSpPr/>
          <p:nvPr/>
        </p:nvSpPr>
        <p:spPr>
          <a:xfrm>
            <a:off x="1076435" y="3177309"/>
            <a:ext cx="369455" cy="54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B3CBC2-89F0-81DB-ECC3-7B54BF768348}"/>
              </a:ext>
            </a:extLst>
          </p:cNvPr>
          <p:cNvSpPr/>
          <p:nvPr/>
        </p:nvSpPr>
        <p:spPr>
          <a:xfrm>
            <a:off x="2688180" y="3163454"/>
            <a:ext cx="369455" cy="54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7" name="フローチャート: データ 6">
            <a:extLst>
              <a:ext uri="{FF2B5EF4-FFF2-40B4-BE49-F238E27FC236}">
                <a16:creationId xmlns:a16="http://schemas.microsoft.com/office/drawing/2014/main" id="{0D0A59D1-14A8-347D-74E3-4B3F828E94B2}"/>
              </a:ext>
            </a:extLst>
          </p:cNvPr>
          <p:cNvSpPr/>
          <p:nvPr/>
        </p:nvSpPr>
        <p:spPr>
          <a:xfrm>
            <a:off x="3343963" y="3153477"/>
            <a:ext cx="489527" cy="544946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0DDAD3A-2555-05DB-B136-67A16EFBAE79}"/>
              </a:ext>
            </a:extLst>
          </p:cNvPr>
          <p:cNvCxnSpPr/>
          <p:nvPr/>
        </p:nvCxnSpPr>
        <p:spPr>
          <a:xfrm>
            <a:off x="2129381" y="2945037"/>
            <a:ext cx="0" cy="327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E80544-D8B8-FDDF-32C3-166630027607}"/>
              </a:ext>
            </a:extLst>
          </p:cNvPr>
          <p:cNvSpPr/>
          <p:nvPr/>
        </p:nvSpPr>
        <p:spPr>
          <a:xfrm>
            <a:off x="1922728" y="2458189"/>
            <a:ext cx="369455" cy="544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4" name="フローチャート: 判断 3">
            <a:extLst>
              <a:ext uri="{FF2B5EF4-FFF2-40B4-BE49-F238E27FC236}">
                <a16:creationId xmlns:a16="http://schemas.microsoft.com/office/drawing/2014/main" id="{D4E2A3DB-7274-6081-40B6-32E837AF1F15}"/>
              </a:ext>
            </a:extLst>
          </p:cNvPr>
          <p:cNvSpPr/>
          <p:nvPr/>
        </p:nvSpPr>
        <p:spPr>
          <a:xfrm>
            <a:off x="1778400" y="3193842"/>
            <a:ext cx="701963" cy="470315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816260-109A-793E-E341-FFBB551B646C}"/>
              </a:ext>
            </a:extLst>
          </p:cNvPr>
          <p:cNvSpPr txBox="1"/>
          <p:nvPr/>
        </p:nvSpPr>
        <p:spPr>
          <a:xfrm>
            <a:off x="5462021" y="2336680"/>
            <a:ext cx="82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任务服务</a:t>
            </a:r>
            <a:endParaRPr lang="zh-Hans-MO" altLang="en-US" sz="1200" dirty="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FFAC664-11BA-54DB-278B-3B1B9EDAF9E6}"/>
              </a:ext>
            </a:extLst>
          </p:cNvPr>
          <p:cNvCxnSpPr/>
          <p:nvPr/>
        </p:nvCxnSpPr>
        <p:spPr>
          <a:xfrm flipV="1">
            <a:off x="6014610" y="3026389"/>
            <a:ext cx="322141" cy="150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D9BCDED-B45E-C037-7B14-3ECF0166A418}"/>
              </a:ext>
            </a:extLst>
          </p:cNvPr>
          <p:cNvCxnSpPr/>
          <p:nvPr/>
        </p:nvCxnSpPr>
        <p:spPr>
          <a:xfrm flipV="1">
            <a:off x="6599022" y="2689849"/>
            <a:ext cx="322141" cy="150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C0B1C67-D3BD-50EA-9E84-E4E32EEEC1F9}"/>
              </a:ext>
            </a:extLst>
          </p:cNvPr>
          <p:cNvCxnSpPr>
            <a:cxnSpLocks/>
          </p:cNvCxnSpPr>
          <p:nvPr/>
        </p:nvCxnSpPr>
        <p:spPr>
          <a:xfrm>
            <a:off x="5927493" y="3353731"/>
            <a:ext cx="253002" cy="452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4BEC365-A97E-FAAC-BDD1-95E9082A0C33}"/>
              </a:ext>
            </a:extLst>
          </p:cNvPr>
          <p:cNvCxnSpPr>
            <a:cxnSpLocks/>
          </p:cNvCxnSpPr>
          <p:nvPr/>
        </p:nvCxnSpPr>
        <p:spPr>
          <a:xfrm>
            <a:off x="6527059" y="3071100"/>
            <a:ext cx="280108" cy="414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CEB5E3-FF79-97F6-A67B-11A12BDED913}"/>
              </a:ext>
            </a:extLst>
          </p:cNvPr>
          <p:cNvSpPr/>
          <p:nvPr/>
        </p:nvSpPr>
        <p:spPr>
          <a:xfrm>
            <a:off x="5610935" y="3110495"/>
            <a:ext cx="485066" cy="243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E8B7DF-DE94-58BC-CD13-A0FE61A552A7}"/>
              </a:ext>
            </a:extLst>
          </p:cNvPr>
          <p:cNvSpPr/>
          <p:nvPr/>
        </p:nvSpPr>
        <p:spPr>
          <a:xfrm>
            <a:off x="5929462" y="3813431"/>
            <a:ext cx="485066" cy="243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BB6DF68-9DF0-F8FA-3196-0BEE747AADCD}"/>
              </a:ext>
            </a:extLst>
          </p:cNvPr>
          <p:cNvSpPr/>
          <p:nvPr/>
        </p:nvSpPr>
        <p:spPr>
          <a:xfrm>
            <a:off x="6286051" y="2846873"/>
            <a:ext cx="485066" cy="243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A7AB3D0-50EC-D9D1-07DE-9D5D8D645ADE}"/>
              </a:ext>
            </a:extLst>
          </p:cNvPr>
          <p:cNvSpPr/>
          <p:nvPr/>
        </p:nvSpPr>
        <p:spPr>
          <a:xfrm>
            <a:off x="6436097" y="3485576"/>
            <a:ext cx="485066" cy="243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239B3E-E7DE-698B-C2C2-3FE050EE18B3}"/>
              </a:ext>
            </a:extLst>
          </p:cNvPr>
          <p:cNvSpPr/>
          <p:nvPr/>
        </p:nvSpPr>
        <p:spPr>
          <a:xfrm>
            <a:off x="6697412" y="2449388"/>
            <a:ext cx="485066" cy="243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77836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40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Liu, Yunchao/刘 云超</dc:creator>
  <cp:lastModifiedBy>Liu, Yunchao/刘 云超</cp:lastModifiedBy>
  <cp:revision>4</cp:revision>
  <dcterms:created xsi:type="dcterms:W3CDTF">2022-08-18T07:23:37Z</dcterms:created>
  <dcterms:modified xsi:type="dcterms:W3CDTF">2022-08-18T10:59:06Z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2022-08-18T07:23:37Z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8406304c-a118-48b0-92f2-181cfd0d9aa5</vt:lpwstr>
  </property>
  <property fmtid="{D5CDD505-2E9C-101B-9397-08002B2CF9AE}" pid="8" name="MSIP_Label_a7295cc1-d279-42ac-ab4d-3b0f4fece050_ContentBits">
    <vt:lpwstr>0</vt:lpwstr>
  </property>
</Properties>
</file>