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2BE46-B0A9-4D22-8C63-78D6A64F6A78}" v="1" dt="2023-11-24T16:42:5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Gautam" userId="eb38782db8b713bd" providerId="LiveId" clId="{E412BE46-B0A9-4D22-8C63-78D6A64F6A78}"/>
    <pc:docChg chg="custSel delSld modSld">
      <pc:chgData name="Manish Gautam" userId="eb38782db8b713bd" providerId="LiveId" clId="{E412BE46-B0A9-4D22-8C63-78D6A64F6A78}" dt="2023-12-01T14:17:06.079" v="24" actId="20577"/>
      <pc:docMkLst>
        <pc:docMk/>
      </pc:docMkLst>
      <pc:sldChg chg="del">
        <pc:chgData name="Manish Gautam" userId="eb38782db8b713bd" providerId="LiveId" clId="{E412BE46-B0A9-4D22-8C63-78D6A64F6A78}" dt="2023-11-28T05:28:14.222" v="16" actId="47"/>
        <pc:sldMkLst>
          <pc:docMk/>
          <pc:sldMk cId="357587817" sldId="256"/>
        </pc:sldMkLst>
      </pc:sldChg>
      <pc:sldChg chg="addSp delSp modSp mod">
        <pc:chgData name="Manish Gautam" userId="eb38782db8b713bd" providerId="LiveId" clId="{E412BE46-B0A9-4D22-8C63-78D6A64F6A78}" dt="2023-12-01T14:17:06.079" v="24" actId="20577"/>
        <pc:sldMkLst>
          <pc:docMk/>
          <pc:sldMk cId="2868213000" sldId="257"/>
        </pc:sldMkLst>
        <pc:spChg chg="mod">
          <ac:chgData name="Manish Gautam" userId="eb38782db8b713bd" providerId="LiveId" clId="{E412BE46-B0A9-4D22-8C63-78D6A64F6A78}" dt="2023-11-24T16:43:33.668" v="10" actId="1076"/>
          <ac:spMkLst>
            <pc:docMk/>
            <pc:sldMk cId="2868213000" sldId="257"/>
            <ac:spMk id="7" creationId="{A031872F-CF70-173F-AA35-251048346BDB}"/>
          </ac:spMkLst>
        </pc:spChg>
        <pc:spChg chg="mod">
          <ac:chgData name="Manish Gautam" userId="eb38782db8b713bd" providerId="LiveId" clId="{E412BE46-B0A9-4D22-8C63-78D6A64F6A78}" dt="2023-12-01T14:17:06.079" v="24" actId="20577"/>
          <ac:spMkLst>
            <pc:docMk/>
            <pc:sldMk cId="2868213000" sldId="257"/>
            <ac:spMk id="11" creationId="{F0430369-86B1-0727-12C3-BE2E5982B1FA}"/>
          </ac:spMkLst>
        </pc:spChg>
        <pc:spChg chg="mod">
          <ac:chgData name="Manish Gautam" userId="eb38782db8b713bd" providerId="LiveId" clId="{E412BE46-B0A9-4D22-8C63-78D6A64F6A78}" dt="2023-11-24T16:45:14.323" v="14" actId="1076"/>
          <ac:spMkLst>
            <pc:docMk/>
            <pc:sldMk cId="2868213000" sldId="257"/>
            <ac:spMk id="31" creationId="{37EBD31D-ADD3-B3BA-3392-5033FA66CC37}"/>
          </ac:spMkLst>
        </pc:spChg>
        <pc:picChg chg="mod">
          <ac:chgData name="Manish Gautam" userId="eb38782db8b713bd" providerId="LiveId" clId="{E412BE46-B0A9-4D22-8C63-78D6A64F6A78}" dt="2023-11-24T15:40:48.538" v="3" actId="1076"/>
          <ac:picMkLst>
            <pc:docMk/>
            <pc:sldMk cId="2868213000" sldId="257"/>
            <ac:picMk id="13" creationId="{8FC79E10-D754-15E8-5F9D-6C8A3FFD71A2}"/>
          </ac:picMkLst>
        </pc:picChg>
        <pc:picChg chg="add mod">
          <ac:chgData name="Manish Gautam" userId="eb38782db8b713bd" providerId="LiveId" clId="{E412BE46-B0A9-4D22-8C63-78D6A64F6A78}" dt="2023-11-24T16:46:48.130" v="15" actId="14100"/>
          <ac:picMkLst>
            <pc:docMk/>
            <pc:sldMk cId="2868213000" sldId="257"/>
            <ac:picMk id="16" creationId="{7563B013-2331-ED96-2C32-7E270E0D2F75}"/>
          </ac:picMkLst>
        </pc:picChg>
        <pc:picChg chg="add mod">
          <ac:chgData name="Manish Gautam" userId="eb38782db8b713bd" providerId="LiveId" clId="{E412BE46-B0A9-4D22-8C63-78D6A64F6A78}" dt="2023-11-24T16:42:55.727" v="6" actId="1076"/>
          <ac:picMkLst>
            <pc:docMk/>
            <pc:sldMk cId="2868213000" sldId="257"/>
            <ac:picMk id="19" creationId="{392DB958-3AB6-5C3C-CC8C-C30B295DF3B0}"/>
          </ac:picMkLst>
        </pc:picChg>
        <pc:cxnChg chg="del mod">
          <ac:chgData name="Manish Gautam" userId="eb38782db8b713bd" providerId="LiveId" clId="{E412BE46-B0A9-4D22-8C63-78D6A64F6A78}" dt="2023-11-24T16:44:24.594" v="12" actId="478"/>
          <ac:cxnSpMkLst>
            <pc:docMk/>
            <pc:sldMk cId="2868213000" sldId="257"/>
            <ac:cxnSpMk id="6" creationId="{41F552B4-879B-B2A7-5A4C-99D67B81C6A6}"/>
          </ac:cxnSpMkLst>
        </pc:cxnChg>
        <pc:cxnChg chg="mod">
          <ac:chgData name="Manish Gautam" userId="eb38782db8b713bd" providerId="LiveId" clId="{E412BE46-B0A9-4D22-8C63-78D6A64F6A78}" dt="2023-11-24T16:43:33.668" v="10" actId="1076"/>
          <ac:cxnSpMkLst>
            <pc:docMk/>
            <pc:sldMk cId="2868213000" sldId="257"/>
            <ac:cxnSpMk id="9" creationId="{A3CE3B84-4827-9DF3-92DD-EBD4784F082B}"/>
          </ac:cxnSpMkLst>
        </pc:cxnChg>
        <pc:cxnChg chg="add del mod">
          <ac:chgData name="Manish Gautam" userId="eb38782db8b713bd" providerId="LiveId" clId="{E412BE46-B0A9-4D22-8C63-78D6A64F6A78}" dt="2023-11-24T16:43:16.748" v="9" actId="478"/>
          <ac:cxnSpMkLst>
            <pc:docMk/>
            <pc:sldMk cId="2868213000" sldId="257"/>
            <ac:cxnSpMk id="21" creationId="{DB02EC9B-5052-01FB-A941-852B467CB8FE}"/>
          </ac:cxnSpMkLst>
        </pc:cxnChg>
        <pc:cxnChg chg="add">
          <ac:chgData name="Manish Gautam" userId="eb38782db8b713bd" providerId="LiveId" clId="{E412BE46-B0A9-4D22-8C63-78D6A64F6A78}" dt="2023-11-24T16:43:47.208" v="11" actId="11529"/>
          <ac:cxnSpMkLst>
            <pc:docMk/>
            <pc:sldMk cId="2868213000" sldId="257"/>
            <ac:cxnSpMk id="24" creationId="{EED0C100-1518-85EE-5F71-70D5AA7A2F48}"/>
          </ac:cxnSpMkLst>
        </pc:cxnChg>
        <pc:cxnChg chg="mod">
          <ac:chgData name="Manish Gautam" userId="eb38782db8b713bd" providerId="LiveId" clId="{E412BE46-B0A9-4D22-8C63-78D6A64F6A78}" dt="2023-11-24T15:41:23.116" v="4" actId="14100"/>
          <ac:cxnSpMkLst>
            <pc:docMk/>
            <pc:sldMk cId="2868213000" sldId="257"/>
            <ac:cxnSpMk id="25" creationId="{F5ACD2A0-A52B-CCAE-EA01-5DDC881DA606}"/>
          </ac:cxnSpMkLst>
        </pc:cxnChg>
        <pc:cxnChg chg="add">
          <ac:chgData name="Manish Gautam" userId="eb38782db8b713bd" providerId="LiveId" clId="{E412BE46-B0A9-4D22-8C63-78D6A64F6A78}" dt="2023-11-24T16:45:00.376" v="13" actId="11529"/>
          <ac:cxnSpMkLst>
            <pc:docMk/>
            <pc:sldMk cId="2868213000" sldId="257"/>
            <ac:cxnSpMk id="27" creationId="{7F136AB1-D121-115C-D4A7-8E4E4CAA56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F1C1-D1E6-D96E-E072-19ADF084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5E457-7E93-CEBE-4E39-6E337EDD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DA84-C5C3-56E5-23F8-268641AC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0C6F-8C44-65E6-DF8F-FF49723A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9225-9558-C88F-3BEC-8F350E2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C933-5C81-0EF4-5C88-6646B5F0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B3950-7612-D417-AE80-59795D8F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CB14-616D-5DC2-4016-E295E553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C4B0-245C-B94B-48A5-27CF6A96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024F-34A1-A6B7-F633-9FD3FD3B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6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D912E-48B0-475A-5CD6-DD41FD52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7BF23-D66B-A083-71DA-11CAE144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225C-82A1-A1FC-6670-5B079E0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1009-7FF8-F2AF-6CBF-908796C9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11BD-6F64-C37C-308A-99D35F55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1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11DA-5403-0C74-EE7A-9119A470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2AF4-A68D-1F91-D676-67F50429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822C-6CF3-CD73-AC5F-3993A8E8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D0C7-1499-EABF-84F0-E85D83A2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33BF-6992-6EAF-09C1-76F10873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78CF-AA25-F095-D356-12DE1D88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556D8-8CE3-5040-4F35-72A7F670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C71E-2799-37D0-6EAF-C5046D3B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3BD5-A889-C747-6C78-DD7470FE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E61D-DF8E-8665-29F5-DCCA857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1224-AD13-76C0-42FF-06564B50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4FDD-5A14-57FE-589B-A4830A7A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38E49-54A7-1160-99A5-40141105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D5D4-3A31-F240-C15D-EB7230CD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9AC6-9762-90EF-D1D7-C2347074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5430-33B8-FF0D-2BE0-8B6D020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295B-01D5-0A13-5A31-DFD48DCD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2EE5E-B5F9-F62E-0137-8B8FC6EC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7A722-660F-EF85-CD18-25A2D5EE1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9F26B-DB13-8B36-93FF-9EB11BB8A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BA07-A07A-1A1D-B9AE-4B9E8028B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B614B-E3D4-BD53-4E43-560FF7E4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6C98E-7D04-E051-4FFF-214BB4DC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945B7-485A-D8BD-4D8E-61DBEF8F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0883-0488-839B-9A63-835C361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7DB86-EAE8-DCE7-2FAD-7D57D5FB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9AAD-BD31-C92C-725E-6B99ACA3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B0E33-0BC9-7AE9-5C26-619E01F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7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4586C-FE17-E2DE-8A8A-7FBC057A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A43DC-E61D-7EA8-7E9A-76AE5101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A565A-B9B7-0939-44C7-96A47490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7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A210-4611-261E-1732-164E6034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BC49-19FC-5EEA-3071-AF5DABCD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3B7E3-E107-0D45-BA0C-56368590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9750-6352-6888-6099-144F5ED1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820C-98BD-361B-A4A1-05A75B1A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93C19-96D2-54D6-8FE2-1EBB9286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D1-F66D-1276-E644-50A96DC0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2AC99-8DA8-DF2C-3EFF-3F3378EEC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6FD2C-C5E6-6F99-E7CE-FC3A73EF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7C17-C087-848B-8C1C-CFE83BE5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4EE96-B78E-CEA3-4740-DB99991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1D6F7-419F-798C-5C41-F7CD0FF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4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5A622-FEC0-D009-93AB-779FCBC9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10F9-A286-9A57-4DA5-454462C9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7FD7-A984-199F-6837-95111DA98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7AC6-4B0C-4352-AB54-AE0B2840C5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9118-BBA5-A449-A48F-D7554FC2B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50B4-73C3-60EC-FDF9-0561AD723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0025-5BA6-4EB3-BF77-1BBA24D7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D069-6536-8B37-D08C-21A7846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D2 Project Architecture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6BB3-21BB-F397-83B6-7B3FE63C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93905" cy="2866016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1200" dirty="0"/>
              <a:t>Source Environment</a:t>
            </a:r>
            <a:endParaRPr lang="en-IN" sz="12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D5F78F8-553B-013B-2AF7-21D6AFAE011F}"/>
              </a:ext>
            </a:extLst>
          </p:cNvPr>
          <p:cNvSpPr/>
          <p:nvPr/>
        </p:nvSpPr>
        <p:spPr>
          <a:xfrm>
            <a:off x="1119274" y="2309278"/>
            <a:ext cx="906078" cy="96058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Legacy Data (SAP)</a:t>
            </a:r>
            <a:endParaRPr lang="en-IN" sz="900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31872F-CF70-173F-AA35-251048346BDB}"/>
              </a:ext>
            </a:extLst>
          </p:cNvPr>
          <p:cNvSpPr txBox="1">
            <a:spLocks/>
          </p:cNvSpPr>
          <p:nvPr/>
        </p:nvSpPr>
        <p:spPr>
          <a:xfrm>
            <a:off x="5125109" y="1836852"/>
            <a:ext cx="6064311" cy="286601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1200" dirty="0"/>
              <a:t>Target Environment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CE3B84-4827-9DF3-92DD-EBD4784F082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632105" y="3258633"/>
            <a:ext cx="2493004" cy="1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 descr="tging">
            <a:extLst>
              <a:ext uri="{FF2B5EF4-FFF2-40B4-BE49-F238E27FC236}">
                <a16:creationId xmlns:a16="http://schemas.microsoft.com/office/drawing/2014/main" id="{D20219D4-DE59-137A-C67B-E0D5F794E2E7}"/>
              </a:ext>
            </a:extLst>
          </p:cNvPr>
          <p:cNvSpPr/>
          <p:nvPr/>
        </p:nvSpPr>
        <p:spPr>
          <a:xfrm>
            <a:off x="6144842" y="3863945"/>
            <a:ext cx="760160" cy="59055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BLOB</a:t>
            </a:r>
          </a:p>
          <a:p>
            <a:pPr algn="ctr"/>
            <a:r>
              <a:rPr lang="en-US" sz="1000" dirty="0"/>
              <a:t>Storage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30369-86B1-0727-12C3-BE2E5982B1FA}"/>
              </a:ext>
            </a:extLst>
          </p:cNvPr>
          <p:cNvSpPr txBox="1"/>
          <p:nvPr/>
        </p:nvSpPr>
        <p:spPr>
          <a:xfrm>
            <a:off x="3177618" y="3228945"/>
            <a:ext cx="118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Integration Runtime</a:t>
            </a:r>
            <a:endParaRPr lang="en-IN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C79E10-D754-15E8-5F9D-6C8A3FFD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730" y="2954321"/>
            <a:ext cx="523875" cy="590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3AD980-1585-23BE-B481-F502069E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86" y="2963358"/>
            <a:ext cx="523875" cy="59055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5ACD2A0-A52B-CCAE-EA01-5DDC881DA606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5575587" y="3589964"/>
            <a:ext cx="605313" cy="533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E93B83-83FF-92FF-4968-60DFA0D0E95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8434910" y="3553908"/>
            <a:ext cx="702114" cy="60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EBD31D-ADD3-B3BA-3392-5033FA66CC37}"/>
              </a:ext>
            </a:extLst>
          </p:cNvPr>
          <p:cNvSpPr txBox="1"/>
          <p:nvPr/>
        </p:nvSpPr>
        <p:spPr>
          <a:xfrm>
            <a:off x="7651058" y="3204672"/>
            <a:ext cx="1951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conversion</a:t>
            </a:r>
            <a:endParaRPr lang="en-IN" sz="900" dirty="0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3B0B8CF-CDF1-8012-3A98-19506B7B96E0}"/>
              </a:ext>
            </a:extLst>
          </p:cNvPr>
          <p:cNvSpPr/>
          <p:nvPr/>
        </p:nvSpPr>
        <p:spPr>
          <a:xfrm>
            <a:off x="9944474" y="2768800"/>
            <a:ext cx="575991" cy="900588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Target DB</a:t>
            </a:r>
            <a:endParaRPr lang="en-IN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96955E-3A2F-E710-A420-17A4ABAC43E6}"/>
              </a:ext>
            </a:extLst>
          </p:cNvPr>
          <p:cNvCxnSpPr>
            <a:cxnSpLocks/>
          </p:cNvCxnSpPr>
          <p:nvPr/>
        </p:nvCxnSpPr>
        <p:spPr>
          <a:xfrm>
            <a:off x="9398961" y="3196127"/>
            <a:ext cx="62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CBA8690B-2103-0412-5E29-7C7601601C5C}"/>
              </a:ext>
            </a:extLst>
          </p:cNvPr>
          <p:cNvSpPr/>
          <p:nvPr/>
        </p:nvSpPr>
        <p:spPr>
          <a:xfrm>
            <a:off x="7870677" y="3863945"/>
            <a:ext cx="535145" cy="5115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Staging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4FE7E3A-1069-56D3-B0C4-65F4F7BC97D9}"/>
              </a:ext>
            </a:extLst>
          </p:cNvPr>
          <p:cNvSpPr/>
          <p:nvPr/>
        </p:nvSpPr>
        <p:spPr>
          <a:xfrm>
            <a:off x="1171901" y="3553907"/>
            <a:ext cx="853451" cy="90058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Viewpoint</a:t>
            </a:r>
            <a:endParaRPr lang="en-IN" sz="9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63B013-2331-ED96-2C32-7E270E0D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42" y="2963358"/>
            <a:ext cx="958915" cy="610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2DB958-3AB6-5C3C-CC8C-C30B295D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75" y="2968387"/>
            <a:ext cx="523875" cy="59055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ED0C100-1518-85EE-5F71-70D5AA7A2F48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6465298" y="3323286"/>
            <a:ext cx="592900" cy="4736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F136AB1-D121-115C-D4A7-8E4E4CAA566F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>
            <a:off x="7522450" y="3263662"/>
            <a:ext cx="615800" cy="600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1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D2 Project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Gautam</dc:creator>
  <cp:lastModifiedBy>Manish Gautam</cp:lastModifiedBy>
  <cp:revision>2</cp:revision>
  <dcterms:created xsi:type="dcterms:W3CDTF">2023-11-23T15:05:32Z</dcterms:created>
  <dcterms:modified xsi:type="dcterms:W3CDTF">2023-12-01T14:17:14Z</dcterms:modified>
</cp:coreProperties>
</file>