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4688"/>
    <a:srgbClr val="1D1D1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086" autoAdjust="0"/>
  </p:normalViewPr>
  <p:slideViewPr>
    <p:cSldViewPr>
      <p:cViewPr varScale="1">
        <p:scale>
          <a:sx n="83" d="100"/>
          <a:sy n="83" d="100"/>
        </p:scale>
        <p:origin x="99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565A-0A28-43B2-A701-D9975965D791}" type="datetimeFigureOut">
              <a:rPr lang="en-GB" smtClean="0"/>
              <a:pPr/>
              <a:t>16/05/2017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ECB0-9D38-4822-B6F6-36526653BF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9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679" y="162559"/>
            <a:ext cx="68986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7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278909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4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278909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278909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1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8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0" y="6985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6477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A14688"/>
            </a:solidFill>
          </a:ln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278909"/>
            <a:ext cx="7565440" cy="531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991" y="1044998"/>
            <a:ext cx="75260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11500"/>
          </a:xfrm>
          <a:custGeom>
            <a:avLst/>
            <a:gdLst/>
            <a:ahLst/>
            <a:cxnLst/>
            <a:rect l="l" t="t" r="r" b="b"/>
            <a:pathLst>
              <a:path w="9144000" h="3733800">
                <a:moveTo>
                  <a:pt x="0" y="3733800"/>
                </a:moveTo>
                <a:lnTo>
                  <a:pt x="9144000" y="3733800"/>
                </a:lnTo>
                <a:lnTo>
                  <a:pt x="91440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3111500"/>
            <a:ext cx="7620000" cy="26035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3124200"/>
                </a:moveTo>
                <a:lnTo>
                  <a:pt x="9144000" y="3124200"/>
                </a:lnTo>
                <a:lnTo>
                  <a:pt x="9144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51" y="2520645"/>
            <a:ext cx="8998298" cy="67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>
              <a:lnSpc>
                <a:spcPts val="5841"/>
              </a:lnSpc>
            </a:pPr>
            <a:r>
              <a:rPr lang="en-US" sz="4400" b="1" spc="-4" dirty="0" smtClean="0">
                <a:solidFill>
                  <a:srgbClr val="FFFFFF"/>
                </a:solidFill>
                <a:latin typeface="Tahoma"/>
                <a:cs typeface="Tahoma"/>
              </a:rPr>
              <a:t>Human Resource Management</a:t>
            </a:r>
            <a:endParaRPr sz="4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750" y="3194356"/>
            <a:ext cx="2476500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/>
            <a:r>
              <a:rPr lang="en-US" sz="2667" b="1" spc="-4" dirty="0" smtClean="0">
                <a:solidFill>
                  <a:srgbClr val="888888"/>
                </a:solidFill>
                <a:cs typeface="Calibri"/>
              </a:rPr>
              <a:t>Matiar Rahman</a:t>
            </a:r>
            <a:endParaRPr sz="2667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7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575" y="2642057"/>
            <a:ext cx="57848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spc="-4" dirty="0">
                <a:solidFill>
                  <a:srgbClr val="A14688"/>
                </a:solidFill>
              </a:rPr>
              <a:t>How to Create </a:t>
            </a:r>
            <a:r>
              <a:rPr lang="en-US" sz="2800" dirty="0">
                <a:solidFill>
                  <a:srgbClr val="A14688"/>
                </a:solidFill>
              </a:rPr>
              <a:t>Salary Structures</a:t>
            </a: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3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245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Salary Structures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953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Salary Structure &gt;&gt;Create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09700"/>
            <a:ext cx="872482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6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245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Salary Structures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953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Salary Structure &gt;&gt;Create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" b="4702"/>
          <a:stretch/>
        </p:blipFill>
        <p:spPr bwMode="auto">
          <a:xfrm>
            <a:off x="190580" y="1409700"/>
            <a:ext cx="880102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2511252"/>
            <a:ext cx="46609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dirty="0" smtClean="0">
                <a:solidFill>
                  <a:srgbClr val="A14688"/>
                </a:solidFill>
              </a:rPr>
              <a:t>Contracts</a:t>
            </a:r>
            <a:endParaRPr sz="2800" dirty="0">
              <a:solidFill>
                <a:srgbClr val="A146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32358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Contracts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953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Contracts &gt;&gt;Create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09700"/>
            <a:ext cx="880102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1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2511252"/>
            <a:ext cx="44577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Meal Bills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Meal Bills 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953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Meal Bills &gt;&gt;Create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41822"/>
            <a:ext cx="8801019" cy="4158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8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Meal Bills 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2390"/>
            <a:ext cx="4953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Meal Bills &gt;&gt;Create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37358"/>
            <a:ext cx="8801019" cy="4150642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6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875" y="2511252"/>
            <a:ext cx="581025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Mobile Bill Limits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Mobile Bill Limits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61999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Employee Mobile Bills &gt;&gt; Mobile Bill Limits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41822"/>
            <a:ext cx="8801019" cy="4082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4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154040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sz="3000" spc="-4" dirty="0">
                <a:solidFill>
                  <a:srgbClr val="A6A6A6"/>
                </a:solidFill>
              </a:rPr>
              <a:t>Content</a:t>
            </a:r>
            <a:endParaRPr sz="3000" dirty="0"/>
          </a:p>
        </p:txBody>
      </p:sp>
      <p:sp>
        <p:nvSpPr>
          <p:cNvPr id="7" name="Rectangle 6"/>
          <p:cNvSpPr/>
          <p:nvPr/>
        </p:nvSpPr>
        <p:spPr>
          <a:xfrm>
            <a:off x="2641600" y="889000"/>
            <a:ext cx="386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Contribution </a:t>
            </a:r>
            <a:r>
              <a:rPr lang="en-US" dirty="0">
                <a:solidFill>
                  <a:prstClr val="black"/>
                </a:solidFill>
                <a:cs typeface="Calibri"/>
              </a:rPr>
              <a:t>Registers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Salary </a:t>
            </a:r>
            <a:r>
              <a:rPr lang="en-US" dirty="0">
                <a:solidFill>
                  <a:prstClr val="black"/>
                </a:solidFill>
                <a:cs typeface="Calibri"/>
              </a:rPr>
              <a:t>Rule Categories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Salary </a:t>
            </a:r>
            <a:r>
              <a:rPr lang="en-US" dirty="0">
                <a:solidFill>
                  <a:prstClr val="black"/>
                </a:solidFill>
                <a:cs typeface="Calibri"/>
              </a:rPr>
              <a:t>Rules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Salary </a:t>
            </a:r>
            <a:r>
              <a:rPr lang="en-US" dirty="0">
                <a:solidFill>
                  <a:prstClr val="black"/>
                </a:solidFill>
                <a:cs typeface="Calibri"/>
              </a:rPr>
              <a:t>Structures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Contracts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Meal </a:t>
            </a:r>
            <a:r>
              <a:rPr lang="en-US" dirty="0">
                <a:solidFill>
                  <a:prstClr val="black"/>
                </a:solidFill>
                <a:cs typeface="Calibri"/>
              </a:rPr>
              <a:t>Bills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Mobile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Bill Limits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Mobile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Bills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Loan </a:t>
            </a:r>
            <a:r>
              <a:rPr lang="en-US" dirty="0">
                <a:solidFill>
                  <a:prstClr val="black"/>
                </a:solidFill>
                <a:cs typeface="Calibri"/>
              </a:rPr>
              <a:t>Proof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Loan </a:t>
            </a:r>
            <a:r>
              <a:rPr lang="en-US" dirty="0">
                <a:solidFill>
                  <a:prstClr val="black"/>
                </a:solidFill>
                <a:cs typeface="Calibri"/>
              </a:rPr>
              <a:t>Policies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Loan </a:t>
            </a:r>
            <a:r>
              <a:rPr lang="en-US" dirty="0">
                <a:solidFill>
                  <a:prstClr val="black"/>
                </a:solidFill>
                <a:cs typeface="Calibri"/>
              </a:rPr>
              <a:t>Type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Loan </a:t>
            </a:r>
            <a:r>
              <a:rPr lang="en-US" dirty="0">
                <a:solidFill>
                  <a:prstClr val="black"/>
                </a:solidFill>
                <a:cs typeface="Calibri"/>
              </a:rPr>
              <a:t>Request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Loan Approval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Loan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Disbursement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Employee Payslip</a:t>
            </a:r>
            <a:r>
              <a:rPr lang="en-US" dirty="0">
                <a:solidFill>
                  <a:prstClr val="black"/>
                </a:solidFill>
                <a:cs typeface="Calibri"/>
              </a:rPr>
              <a:t>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Batch Payslip</a:t>
            </a:r>
            <a:endParaRPr lang="en-US" sz="15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Picture 4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1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Mobile Bill Limits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61999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Employee Mobile Bills &gt;&gt; Mobile Bill Limits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09700"/>
            <a:ext cx="8801020" cy="4132415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3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2511252"/>
            <a:ext cx="48387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Mobile Bills </a:t>
            </a:r>
            <a:endParaRPr sz="2800" dirty="0">
              <a:solidFill>
                <a:srgbClr val="A146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Mobile Bills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61999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Employee Mobile Bills &gt;&gt; Mobile Bills &gt;&gt;Create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09700"/>
            <a:ext cx="8801019" cy="4113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Mobile Bills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61999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&gt;&gt; Employee Mobile Bills &gt;&gt; Mobile Bills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09700"/>
            <a:ext cx="8801020" cy="4138102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8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750" y="2511252"/>
            <a:ext cx="47625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Proof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9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Proof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880478"/>
            <a:ext cx="80772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Configuration &gt;&gt; Employee Loan &gt;&gt; Loan Proofs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333500"/>
            <a:ext cx="8801020" cy="4172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9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2562708"/>
            <a:ext cx="5080000" cy="58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Policies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0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Policies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876300"/>
            <a:ext cx="89154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Policies&gt;&gt;Create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333500"/>
            <a:ext cx="8801020" cy="4197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0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Policies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876300"/>
            <a:ext cx="89154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Policies&gt;&gt;Create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333500"/>
            <a:ext cx="8801020" cy="4121889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0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Policies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876300"/>
            <a:ext cx="89154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Policies&gt;&gt;Create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333500"/>
            <a:ext cx="8801020" cy="4203700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1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2511252"/>
            <a:ext cx="701039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Contribution </a:t>
            </a:r>
            <a:r>
              <a:rPr lang="en-US" sz="2800" spc="-4" dirty="0" smtClean="0">
                <a:solidFill>
                  <a:srgbClr val="A14688"/>
                </a:solidFill>
              </a:rPr>
              <a:t>Register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5" name="Picture 4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6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2511252"/>
            <a:ext cx="46609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Type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4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Type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819142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Configuration &gt;&gt; Employee Loan &gt;&gt; Loan Type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27142"/>
            <a:ext cx="8801020" cy="4097358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7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Type</a:t>
            </a:r>
            <a:endParaRPr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984622"/>
            <a:ext cx="83058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Configuration &gt;&gt; Employee Loan &gt;&gt; Loan Type &gt;&gt;Create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29764"/>
            <a:ext cx="8801020" cy="4094735"/>
          </a:xfrm>
          <a:prstGeom prst="rect">
            <a:avLst/>
          </a:prstGeom>
        </p:spPr>
      </p:pic>
      <p:pic>
        <p:nvPicPr>
          <p:cNvPr id="7" name="Picture 6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Type</a:t>
            </a:r>
            <a:endParaRPr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984622"/>
            <a:ext cx="819142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Configuration &gt;&gt; Employee Loan &gt;&gt; Loan Type &gt;&gt;Create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41822"/>
            <a:ext cx="8801020" cy="4000500"/>
          </a:xfrm>
          <a:prstGeom prst="rect">
            <a:avLst/>
          </a:prstGeom>
        </p:spPr>
      </p:pic>
      <p:pic>
        <p:nvPicPr>
          <p:cNvPr id="7" name="Picture 6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Type</a:t>
            </a:r>
            <a:endParaRPr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984622"/>
            <a:ext cx="819142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Configuration &gt;&gt; Employee Loan &gt;&gt; Loan Type &gt;&gt;Create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41822"/>
            <a:ext cx="8801020" cy="4057278"/>
          </a:xfrm>
          <a:prstGeom prst="rect">
            <a:avLst/>
          </a:prstGeom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2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2511252"/>
            <a:ext cx="5207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Request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2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Request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80772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Loans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Requests  &gt;&gt;Create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55761"/>
            <a:ext cx="8801020" cy="4068739"/>
          </a:xfrm>
          <a:prstGeom prst="rect">
            <a:avLst/>
          </a:prstGeom>
        </p:spPr>
      </p:pic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3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Request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8900" y="984622"/>
            <a:ext cx="89027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Loans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Requests 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41822"/>
            <a:ext cx="8801020" cy="4093116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1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204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Request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89154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Loans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Requests  &gt;&gt;Create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73200"/>
            <a:ext cx="8801020" cy="4051300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7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2511252"/>
            <a:ext cx="72136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Request to Approve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1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5778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Contribution </a:t>
            </a:r>
            <a:r>
              <a:rPr lang="en-US" sz="3000" spc="-4" dirty="0" smtClean="0">
                <a:solidFill>
                  <a:srgbClr val="A6A6A6"/>
                </a:solidFill>
              </a:rPr>
              <a:t>Register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50292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Contribution Registers &gt;&gt; 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09700"/>
            <a:ext cx="880102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3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175473"/>
            <a:ext cx="6286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Request to Approve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239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&gt;&gt; Employee Loans &gt;&gt; Loan to Approve &gt;&gt; 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8" y="1441822"/>
            <a:ext cx="8801020" cy="4082678"/>
          </a:xfrm>
          <a:prstGeom prst="rect">
            <a:avLst/>
          </a:prstGeom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5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642057"/>
            <a:ext cx="8382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/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Loan to Disburse by Accountant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8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14300"/>
            <a:ext cx="4648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Loan to </a:t>
            </a:r>
            <a:r>
              <a:rPr lang="en-US" sz="3000" spc="-4" dirty="0" smtClean="0">
                <a:solidFill>
                  <a:srgbClr val="A6A6A6"/>
                </a:solidFill>
              </a:rPr>
              <a:t>Disburse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7239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Loans </a:t>
            </a:r>
            <a:r>
              <a:rPr lang="en-US" sz="1667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to Disburse &gt;&gt; Create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441822"/>
            <a:ext cx="8724820" cy="4019178"/>
          </a:xfrm>
          <a:prstGeom prst="rect">
            <a:avLst/>
          </a:prstGeom>
        </p:spPr>
      </p:pic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8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50" y="2642057"/>
            <a:ext cx="64135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/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Employee </a:t>
            </a:r>
            <a:r>
              <a:rPr lang="en-US" sz="2800" dirty="0" err="1">
                <a:solidFill>
                  <a:srgbClr val="A14688"/>
                </a:solidFill>
              </a:rPr>
              <a:t>Paysilips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9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27000"/>
            <a:ext cx="5080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Employee </a:t>
            </a:r>
            <a:r>
              <a:rPr lang="en-US" sz="3000" spc="-4" dirty="0" err="1">
                <a:solidFill>
                  <a:srgbClr val="A6A6A6"/>
                </a:solidFill>
              </a:rPr>
              <a:t>Paysilips</a:t>
            </a:r>
            <a:r>
              <a:rPr lang="en-US" sz="3000" spc="-4" dirty="0">
                <a:solidFill>
                  <a:srgbClr val="A6A6A6"/>
                </a:solidFill>
              </a:rPr>
              <a:t> 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572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Employee </a:t>
            </a:r>
            <a:r>
              <a:rPr lang="en-US" sz="1667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Payslips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&gt;&gt; 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41822"/>
            <a:ext cx="8788240" cy="4082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2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345" y="2642057"/>
            <a:ext cx="58733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/>
            <a:r>
              <a:rPr lang="en-US" sz="2800" spc="-4" dirty="0">
                <a:solidFill>
                  <a:srgbClr val="A14688"/>
                </a:solidFill>
              </a:rPr>
              <a:t>How to Create</a:t>
            </a:r>
            <a:r>
              <a:rPr lang="en-US" sz="2800" dirty="0">
                <a:solidFill>
                  <a:srgbClr val="A14688"/>
                </a:solidFill>
              </a:rPr>
              <a:t> </a:t>
            </a:r>
            <a:r>
              <a:rPr lang="en-US" sz="2800" dirty="0" err="1">
                <a:solidFill>
                  <a:srgbClr val="A14688"/>
                </a:solidFill>
              </a:rPr>
              <a:t>Payslips</a:t>
            </a:r>
            <a:r>
              <a:rPr lang="en-US" sz="2800" dirty="0">
                <a:solidFill>
                  <a:srgbClr val="A14688"/>
                </a:solidFill>
              </a:rPr>
              <a:t> Batches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27000"/>
            <a:ext cx="5080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</a:t>
            </a:r>
            <a:r>
              <a:rPr lang="en-US" sz="3000" spc="-4" dirty="0" err="1">
                <a:solidFill>
                  <a:srgbClr val="A6A6A6"/>
                </a:solidFill>
              </a:rPr>
              <a:t>Payslips</a:t>
            </a:r>
            <a:r>
              <a:rPr lang="en-US" sz="3000" spc="-4" dirty="0">
                <a:solidFill>
                  <a:srgbClr val="A6A6A6"/>
                </a:solidFill>
              </a:rPr>
              <a:t> Batches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572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</a:t>
            </a:r>
            <a:r>
              <a:rPr lang="en-US" sz="1667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Payslips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Batches &gt;&gt; Create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80" y="1441822"/>
            <a:ext cx="8801020" cy="4082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2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27000"/>
            <a:ext cx="5080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</a:t>
            </a:r>
            <a:r>
              <a:rPr lang="en-US" sz="3000" spc="-4" dirty="0" err="1">
                <a:solidFill>
                  <a:srgbClr val="A6A6A6"/>
                </a:solidFill>
              </a:rPr>
              <a:t>Payslips</a:t>
            </a:r>
            <a:r>
              <a:rPr lang="en-US" sz="3000" spc="-4" dirty="0">
                <a:solidFill>
                  <a:srgbClr val="A6A6A6"/>
                </a:solidFill>
              </a:rPr>
              <a:t> Batches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572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</a:t>
            </a:r>
            <a:r>
              <a:rPr lang="en-US" sz="1667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Payslips</a:t>
            </a:r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Batches &gt;&gt; Create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29" b="59292"/>
          <a:stretch/>
        </p:blipFill>
        <p:spPr bwMode="auto">
          <a:xfrm>
            <a:off x="190580" y="1441822"/>
            <a:ext cx="8801019" cy="4082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0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11500"/>
          </a:xfrm>
          <a:custGeom>
            <a:avLst/>
            <a:gdLst/>
            <a:ahLst/>
            <a:cxnLst/>
            <a:rect l="l" t="t" r="r" b="b"/>
            <a:pathLst>
              <a:path w="9144000" h="3733800">
                <a:moveTo>
                  <a:pt x="0" y="3733800"/>
                </a:moveTo>
                <a:lnTo>
                  <a:pt x="9144000" y="3733800"/>
                </a:lnTo>
                <a:lnTo>
                  <a:pt x="91440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3111500"/>
            <a:ext cx="7620000" cy="26035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3124200"/>
                </a:moveTo>
                <a:lnTo>
                  <a:pt x="9144000" y="3124200"/>
                </a:lnTo>
                <a:lnTo>
                  <a:pt x="9144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6038" y="2285788"/>
            <a:ext cx="3971925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6525"/>
              </a:lnSpc>
            </a:pPr>
            <a:r>
              <a:rPr sz="5500" spc="-4" dirty="0"/>
              <a:t>Thank</a:t>
            </a:r>
            <a:r>
              <a:rPr sz="5500" spc="-50" dirty="0"/>
              <a:t> </a:t>
            </a:r>
            <a:r>
              <a:rPr sz="5500" spc="-8" dirty="0"/>
              <a:t>You!</a:t>
            </a:r>
            <a:endParaRPr sz="5500" dirty="0"/>
          </a:p>
        </p:txBody>
      </p:sp>
      <p:pic>
        <p:nvPicPr>
          <p:cNvPr id="8" name="Picture 7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636" y="2511252"/>
            <a:ext cx="646072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dirty="0">
                <a:solidFill>
                  <a:srgbClr val="A14688"/>
                </a:solidFill>
                <a:cs typeface="Calibri"/>
              </a:rPr>
              <a:t>Salary Rule </a:t>
            </a:r>
            <a:r>
              <a:rPr lang="en-US" sz="2800" dirty="0" smtClean="0">
                <a:solidFill>
                  <a:srgbClr val="A14688"/>
                </a:solidFill>
                <a:cs typeface="Calibri"/>
              </a:rPr>
              <a:t>Category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4" name="Picture 3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4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162560"/>
            <a:ext cx="5905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Salary Rule Categories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49784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Salary Rule Categories &gt;&gt; 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" y="1397000"/>
            <a:ext cx="8801020" cy="4127500"/>
          </a:xfrm>
          <a:prstGeom prst="rect">
            <a:avLst/>
          </a:prstGeom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162560"/>
            <a:ext cx="5905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Salary Rule Categories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50292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Salary Rule Categories &gt;&gt; Create </a:t>
            </a:r>
            <a:endParaRPr lang="en-US" sz="1667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 bwMode="auto">
          <a:xfrm>
            <a:off x="190580" y="1409700"/>
            <a:ext cx="8801020" cy="406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7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31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275" y="2511252"/>
            <a:ext cx="525145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dirty="0">
                <a:solidFill>
                  <a:srgbClr val="A14688"/>
                </a:solidFill>
              </a:rPr>
              <a:t>Salary Rules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467600" y="4901359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62560"/>
            <a:ext cx="3807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A6A6A6"/>
                </a:solidFill>
              </a:rPr>
              <a:t>Create Salary Rules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984622"/>
            <a:ext cx="3886199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 &gt;&gt; Salary Rules &gt;&gt;Create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3"/>
          <a:stretch/>
        </p:blipFill>
        <p:spPr bwMode="auto">
          <a:xfrm>
            <a:off x="190580" y="1441822"/>
            <a:ext cx="8801019" cy="4082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38100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</TotalTime>
  <Words>440</Words>
  <Application>Microsoft Office PowerPoint</Application>
  <PresentationFormat>On-screen Show (16:10)</PresentationFormat>
  <Paragraphs>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Calibri</vt:lpstr>
      <vt:lpstr>Tahoma</vt:lpstr>
      <vt:lpstr>1_Office Theme</vt:lpstr>
      <vt:lpstr>PowerPoint Presentation</vt:lpstr>
      <vt:lpstr>Content</vt:lpstr>
      <vt:lpstr>How to Create Contribution Register</vt:lpstr>
      <vt:lpstr>Create Contribution Register </vt:lpstr>
      <vt:lpstr>How to Create Salary Rule Category</vt:lpstr>
      <vt:lpstr>Create Salary Rule Categories</vt:lpstr>
      <vt:lpstr>Create Salary Rule Categories</vt:lpstr>
      <vt:lpstr>How to Create Salary Rules</vt:lpstr>
      <vt:lpstr>Create Salary Rules</vt:lpstr>
      <vt:lpstr>How to Create Salary Structures</vt:lpstr>
      <vt:lpstr>Create Salary Structures</vt:lpstr>
      <vt:lpstr>Create Salary Structures</vt:lpstr>
      <vt:lpstr>How to Create Contracts</vt:lpstr>
      <vt:lpstr>Create Contracts</vt:lpstr>
      <vt:lpstr>How to Create Meal Bills </vt:lpstr>
      <vt:lpstr>Create Meal Bills  </vt:lpstr>
      <vt:lpstr>Create Meal Bills  </vt:lpstr>
      <vt:lpstr>How to Create Mobile Bill Limits </vt:lpstr>
      <vt:lpstr>Create Mobile Bill Limits </vt:lpstr>
      <vt:lpstr>Create Mobile Bill Limits </vt:lpstr>
      <vt:lpstr>How to Create Mobile Bills </vt:lpstr>
      <vt:lpstr>Create Mobile Bills </vt:lpstr>
      <vt:lpstr>Create Mobile Bills </vt:lpstr>
      <vt:lpstr>How to Create Loan Proof</vt:lpstr>
      <vt:lpstr>Create Loan Proof</vt:lpstr>
      <vt:lpstr>How to Create Loan Policies</vt:lpstr>
      <vt:lpstr>Create Loan Policies</vt:lpstr>
      <vt:lpstr>Create Loan Policies</vt:lpstr>
      <vt:lpstr>Create Loan Policies</vt:lpstr>
      <vt:lpstr>How to Create Loan Type</vt:lpstr>
      <vt:lpstr>Create Loan Type</vt:lpstr>
      <vt:lpstr>Create Loan Type</vt:lpstr>
      <vt:lpstr>Create Loan Type</vt:lpstr>
      <vt:lpstr>Create Loan Type</vt:lpstr>
      <vt:lpstr>How to Create Loan Request</vt:lpstr>
      <vt:lpstr>Create Loan Request</vt:lpstr>
      <vt:lpstr>Create Loan Request</vt:lpstr>
      <vt:lpstr>Create Loan Request</vt:lpstr>
      <vt:lpstr>How to Create Loan Request to Approve</vt:lpstr>
      <vt:lpstr>Create Loan Request to Approve</vt:lpstr>
      <vt:lpstr>How to Create Loan to Disburse by Accountant</vt:lpstr>
      <vt:lpstr>Create Loan to Disburse</vt:lpstr>
      <vt:lpstr>How to Create Employee Paysilips</vt:lpstr>
      <vt:lpstr>Create Employee Paysilips </vt:lpstr>
      <vt:lpstr>How to Create Payslips Batches</vt:lpstr>
      <vt:lpstr>Create Payslips Batches</vt:lpstr>
      <vt:lpstr>Create Payslips Batches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J Tamminen</dc:creator>
  <cp:lastModifiedBy>Matiar Rahman</cp:lastModifiedBy>
  <cp:revision>521</cp:revision>
  <dcterms:created xsi:type="dcterms:W3CDTF">2012-11-10T22:42:54Z</dcterms:created>
  <dcterms:modified xsi:type="dcterms:W3CDTF">2017-05-16T11:13:15Z</dcterms:modified>
</cp:coreProperties>
</file>