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3/10/19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86EA237-1C7F-4525-88DD-73B015CF9349}" type="slidenum">
              <a:rPr b="0" lang="e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3/10/19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CC9515-D6E9-4719-A569-4DD34085BB78}" type="slidenum">
              <a:rPr b="0" lang="e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Demographics_of_Toronto_neighborhoods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011240"/>
            <a:ext cx="9143640" cy="3268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LOCATION RECOMMENDATION FOR A NEW BUSINESS UNIT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BATTLE OF NEIGHBORHOODS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042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SCIENCE CAPSTONE PROJECT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PRESENTED BY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 MEHEDI HASAN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08560" y="410760"/>
            <a:ext cx="10545120" cy="127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Indian languages in different neighborhoods of Toronto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2252880" y="2281320"/>
            <a:ext cx="7182360" cy="345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Population in neighborhoods with Indian languages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2305800" y="2194200"/>
            <a:ext cx="7712280" cy="319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Population density in neighborhoods with Indian languages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2213280" y="2000880"/>
            <a:ext cx="7513560" cy="422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834840"/>
            <a:ext cx="10515240" cy="534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Inference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a neighborhood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Tamil is the most popular language (after English) and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good number of restaurants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Goal: Identify a suitable neighborhood among several neighborhoods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unsupervised machine learning problem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 techniques can be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means clustering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and inexpensive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when working with large data 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604800"/>
            <a:ext cx="10515240" cy="557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Elbow method: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the optimum value for the number of clusters, ‘k’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Content Placeholder 3" descr=""/>
          <p:cNvPicPr/>
          <p:nvPr/>
        </p:nvPicPr>
        <p:blipFill>
          <a:blip r:embed="rId1"/>
          <a:stretch/>
        </p:blipFill>
        <p:spPr>
          <a:xfrm>
            <a:off x="2549160" y="1825560"/>
            <a:ext cx="633348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cluster was analysed to identify neighborhoods with Indian language and restaurants in the vicinity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 neighborhoods meeting the language requirement were observed, but do not include many restaurants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results show that 'Dorset Park' is the best choice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neighborhood with Tamil language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includes relatively more number of restaurants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Neighborhoods of Toronto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2160000" y="1825560"/>
            <a:ext cx="7911360" cy="43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Clusters of Neighbourhoods (k = 5)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1444320" y="1995480"/>
            <a:ext cx="9501480" cy="402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941040"/>
            <a:ext cx="10515240" cy="523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Most Common Venues in ‘Dorset Park’ Neighborhood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1166040" y="2319120"/>
            <a:ext cx="10187280" cy="298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Business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a neighborhood in Toronto to open an ‘Indian Arts, Dance and Cultural Centre’ and with restaurants in the vicinity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 neighborhood inhabited by people with Indian origin and with good number of restaurants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57840"/>
            <a:ext cx="10515240" cy="581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Optimum k value is 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cluster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dense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includes 67 neighborhoods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several restaurants, pizza points and coffee shops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cluster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identical neighborhoods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cluster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similar neighborhoods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and Fifth clusters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neighborhoods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378080"/>
            <a:ext cx="10515240" cy="479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visualization - powerful in drawing insights from data and towards addressing the business problem at hand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 Based Social Networks - provide the flexibility to solve several interesting problems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capstone project, exploratory data analysis and Foursquare API data were used to identify a neighborhood for opening an ‘Indian Arts, Dance and Cultural Centre’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Innovative business solutions can be obtained by performing similar analysis on many problems related to several fields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Toronto neighborhoods: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https://en.wikipedia.org/wiki/List_of_postal_codes_of_Canada:_M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1947960" y="3429000"/>
            <a:ext cx="7566480" cy="234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861480"/>
            <a:ext cx="10515240" cy="5315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Demographics of Toronto neighborhoods: 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https://en.wikipedia.org/wiki/Demographics_of_Toronto_neighborhoods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2"/>
          <a:stretch/>
        </p:blipFill>
        <p:spPr>
          <a:xfrm>
            <a:off x="838080" y="2610720"/>
            <a:ext cx="10162440" cy="36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48160" y="861480"/>
            <a:ext cx="10505160" cy="5315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Geocoder/Google geolocation API/Geo spatial coordinates csv file: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the geospatial coordinates of a location -  Geocoding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following information was returned for the coordinates of ‘Downtown Toronto’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geographical coordinates of Downtown Toronto are 43.6541737,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just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-79.3808116451341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61480" y="808560"/>
            <a:ext cx="10492200" cy="536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Foursquare API: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Foursquare - one of the most popular Location Based Social Network (LBSN) in recent times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personalized recommendations of places to go to near a user's current location based on users' previous browsing history, purchases, or check-in history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Venues returned by Foursquare for ‘Parkwoods’ neighborhood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1908360" y="3774960"/>
            <a:ext cx="8189640" cy="16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 the three dataframes related to Demographics of Toronto, Neighborhoods of Toronto, Geospatial coordinates for neighborhoods of Toronto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Foursquare credentials to get the top 100 venues in each neighborhood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222 unique categories were identified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dataframe listing the top 10 venues for each neighborhood - data set for performing clustering at a later stage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Exploratory Data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 10 most populated neighborhoods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5" descr=""/>
          <p:cNvPicPr/>
          <p:nvPr/>
        </p:nvPicPr>
        <p:blipFill>
          <a:blip r:embed="rId1"/>
          <a:stretch/>
        </p:blipFill>
        <p:spPr>
          <a:xfrm>
            <a:off x="2117160" y="2767320"/>
            <a:ext cx="7198920" cy="30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84480"/>
            <a:ext cx="10515240" cy="5792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Neighborhood population versus the second most popular language (after English) in the neighborhood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1927440" y="2088360"/>
            <a:ext cx="8145000" cy="408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LibreOffice/5.1.6.2$Linux_X86_64 LibreOffice_project/10m0$Build-2</Application>
  <Words>577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2019-02-10T04:50:10Z</dcterms:created>
  <dc:creator>Achyut Kumar Pendyala</dc:creator>
  <dc:description/>
  <dc:language>en</dc:language>
  <cp:lastModifiedBy/>
  <dcterms:modified xsi:type="dcterms:W3CDTF">2019-03-10T23:14:15Z</dcterms:modified>
  <cp:revision>23</cp:revision>
  <dc:subject/>
  <dc:title>LOCATION RECOMMENDATION FOR A NEW BUSINESS UNIT THE BATTLE OF NEIGHBORHOODS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