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096"/>
    <a:srgbClr val="4C00B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1DF98-2539-4450-8BFA-8B9FF55A5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102FB3-789A-4E7E-9B2B-3B4522F9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A7840-FF26-41A4-A240-0A83362F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A723D3-3928-4AE1-BF42-C507142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28F51A-449D-4D13-8C1E-95310A3F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7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6A559-9AB3-4A49-A78E-36CC526B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D68D2-0000-4791-8027-04BA30B7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E78F5-B6D1-4C57-A7DF-F7EFD153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0BEA2-779B-479B-9618-38BB117E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53821-86BE-4C32-99B3-32F41013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09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B82943-C696-45B1-9F81-3C994CA12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C688FE-5452-4D7D-A7DA-97C54D8A7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A5ACE-EF19-4E6A-B20F-1D966CE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4BACD-59AF-4ACB-8FC4-D091509E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C4091-08DA-43AF-AD87-D72F923C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381B3-5AC9-4D88-9447-E55DC8DE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065AA-CF3D-4E43-A5F9-5307186B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101D-2F5D-43A6-B88E-92DF6D84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855DC-6B8E-4125-8BA2-45488A69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C35B13-8C5F-43DB-A0EF-EC5F66FD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4DFFF-9DBD-4482-BD0A-4707CFA3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0E23E1-AF01-4D7D-8204-440ED432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0EFBF-FB96-47E0-9B1E-AD993538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47C835-7864-4AE8-8CD4-D506211F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18FE8-77D5-4131-9BF7-A671C210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56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C0721-9156-44CF-AB9A-ACD640BB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EF651-69C6-4EF0-BB86-6A2EDED1C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4FE759-D4DB-43BC-AA86-223D10E4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7BFA23-0A7D-444A-B3A6-11469B34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294F45-55C9-400E-B99B-04D1951F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9CB375-ABBF-4F22-BDA3-3209ADD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4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EEDA4-96DF-453A-B95A-00628BE0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8938E-2A35-4D2C-A7D8-EB18634C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C9B84-7383-4B28-A482-C8EB2018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D9A991-4402-4F34-8B23-5376B8A5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C0F42C-19F0-491A-9CCB-06902368E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02EA77-E885-4C6D-A285-A709CABC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1F98FE-04B9-472F-9412-6B8EC86F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1FCB7D-FA72-44CF-9F2C-B35215D4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3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D3A15-ACCE-4D6B-87EF-C3E15E2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DFFB7B-6378-4CB8-921E-D7A5450F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F5C081-5BD4-4DA2-8E83-94BC496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38F63F-031D-4791-B2C7-9F9835C8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4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9D402C-D395-4F3A-B191-66A77269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2557C2-9A40-4E45-986E-ECA18856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A6F771-8BB3-4C6C-B4EB-9F21DF7D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4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AA713-C657-4BB9-8F8C-0F2840D8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03786-C3F2-4AF3-A30E-9BE3F440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6E116B-FCFE-4B05-AA03-52E127EB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0CE824-983C-436D-9CD2-B69F3018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C12B70-BC4B-4A20-804C-F9ACA4C5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B2169-0A68-444C-B1DD-E860369A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57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AAB55-EE0E-437E-8C8D-F81AD475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0833A0-93B2-45BC-ADE0-8B21AEB6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E5DD7D-7AB5-4698-B36B-1310EC2B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BDADB-3F5B-4BCA-817B-C88F2CA4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64FDE-B708-4A12-A0DE-E954E212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D41CD-64DC-454A-B666-43AF6458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37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B486C8-E124-4A64-B898-B8BA7088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B54529-61E1-4592-B161-CC9E12D1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61F98-DAF5-4848-BF2B-4FFC3EF9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941A-F78E-4EC4-B355-182D0A741A4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3B558-1AE0-4CCB-B530-EED13B9FB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EBBE7-0C58-45E0-9501-610926C5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6EA8-B354-4E11-B467-6DDC79E62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8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D488ACC-F9E2-4AAB-B5BD-063109D0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676525"/>
            <a:ext cx="1695450" cy="16668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DEA6D1-DBE8-47CD-A806-B429FE28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753057"/>
            <a:ext cx="1666875" cy="161925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32292F-CEA3-4797-A35F-B6CA44B7C588}"/>
              </a:ext>
            </a:extLst>
          </p:cNvPr>
          <p:cNvGrpSpPr/>
          <p:nvPr/>
        </p:nvGrpSpPr>
        <p:grpSpPr>
          <a:xfrm>
            <a:off x="676275" y="542843"/>
            <a:ext cx="7673071" cy="1724025"/>
            <a:chOff x="676275" y="542843"/>
            <a:chExt cx="7673071" cy="172402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747E3DF-8121-4D30-B549-47CF150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75" y="542843"/>
              <a:ext cx="1695450" cy="1724025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23DCE23-FEF4-4AB7-B591-B963048BD638}"/>
                </a:ext>
              </a:extLst>
            </p:cNvPr>
            <p:cNvSpPr txBox="1"/>
            <p:nvPr/>
          </p:nvSpPr>
          <p:spPr>
            <a:xfrm>
              <a:off x="2541346" y="1112467"/>
              <a:ext cx="5808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solidFill>
                    <a:schemeClr val="accent5">
                      <a:lumMod val="75000"/>
                    </a:schemeClr>
                  </a:solidFill>
                </a:rPr>
                <a:t>https://www.kochi-ct.ac.jp/</a:t>
              </a:r>
              <a:endParaRPr kumimoji="1" lang="ja-JP" altLang="en-US" sz="3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0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50480-4831-4915-8A39-35924D54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6B4731-448E-42B0-8CCC-E7A169D9979A}"/>
              </a:ext>
            </a:extLst>
          </p:cNvPr>
          <p:cNvSpPr/>
          <p:nvPr/>
        </p:nvSpPr>
        <p:spPr>
          <a:xfrm>
            <a:off x="426162" y="2271158"/>
            <a:ext cx="3362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n w="12700">
                  <a:solidFill>
                    <a:schemeClr val="bg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Profile:</a:t>
            </a:r>
          </a:p>
          <a:p>
            <a:r>
              <a:rPr lang="ja-JP" altLang="en-US" sz="2000" b="1" dirty="0">
                <a:ln w="12700">
                  <a:solidFill>
                    <a:schemeClr val="bg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　ソーシャルデザイン学科　</a:t>
            </a:r>
            <a:endParaRPr lang="en-US" altLang="ja-JP" sz="2000" b="1" dirty="0">
              <a:ln w="12700">
                <a:solidFill>
                  <a:schemeClr val="bg1"/>
                </a:solidFill>
              </a:ln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1" dirty="0">
                <a:ln w="12700">
                  <a:solidFill>
                    <a:schemeClr val="bg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rPr>
              <a:t>　セキュリティコース教員</a:t>
            </a:r>
            <a:endParaRPr lang="en-US" altLang="ja-JP" sz="2000" b="1" dirty="0">
              <a:ln w="12700">
                <a:solidFill>
                  <a:schemeClr val="bg1"/>
                </a:solidFill>
              </a:ln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 descr="高知高専校章">
            <a:extLst>
              <a:ext uri="{FF2B5EF4-FFF2-40B4-BE49-F238E27FC236}">
                <a16:creationId xmlns:a16="http://schemas.microsoft.com/office/drawing/2014/main" id="{253BB582-D9E9-47A1-A7D0-6519B877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05" y="4882231"/>
            <a:ext cx="1809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kochi-ct.ac.jp/theme/kosen/img/logo.gif">
            <a:extLst>
              <a:ext uri="{FF2B5EF4-FFF2-40B4-BE49-F238E27FC236}">
                <a16:creationId xmlns:a16="http://schemas.microsoft.com/office/drawing/2014/main" id="{62384208-EF09-4581-85DB-E5BD7E9D32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659" y="3780596"/>
            <a:ext cx="4945141" cy="10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高知高専50周年記念事業｜学校案内｜高知工業高等専門学校">
            <a:extLst>
              <a:ext uri="{FF2B5EF4-FFF2-40B4-BE49-F238E27FC236}">
                <a16:creationId xmlns:a16="http://schemas.microsoft.com/office/drawing/2014/main" id="{A9B9C7A3-DD3D-43BB-9171-9E81C4FE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20" y="1453427"/>
            <a:ext cx="2932160" cy="19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6E6BFDB-E7FF-4B58-99C2-659B4427C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42" y="4379044"/>
            <a:ext cx="1859441" cy="2049958"/>
          </a:xfrm>
          <a:prstGeom prst="rect">
            <a:avLst/>
          </a:prstGeom>
        </p:spPr>
      </p:pic>
      <p:pic>
        <p:nvPicPr>
          <p:cNvPr id="2056" name="Picture 8" descr="高知高専50周年記念事業｜学校案内｜高知工業高等専門学校">
            <a:extLst>
              <a:ext uri="{FF2B5EF4-FFF2-40B4-BE49-F238E27FC236}">
                <a16:creationId xmlns:a16="http://schemas.microsoft.com/office/drawing/2014/main" id="{F7E58150-3A3C-4F90-9318-F9A05EDD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93" y="4535598"/>
            <a:ext cx="1080620" cy="173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D285E-CD85-49FD-BEC6-B53ADD4C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28B58-100B-4E0D-A6D2-79158ECA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0498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38A05C-4E1F-4127-976F-026EE22DE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871060"/>
            <a:ext cx="1931232" cy="19312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5D3D75-31D4-4B16-B373-3477FEEA4A4D}"/>
              </a:ext>
            </a:extLst>
          </p:cNvPr>
          <p:cNvSpPr txBox="1"/>
          <p:nvPr/>
        </p:nvSpPr>
        <p:spPr>
          <a:xfrm>
            <a:off x="3683832" y="5051846"/>
            <a:ext cx="3158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b="1" dirty="0">
                <a:ln w="12700">
                  <a:solidFill>
                    <a:schemeClr val="bg1"/>
                  </a:solidFill>
                </a:ln>
                <a:solidFill>
                  <a:srgbClr val="3D0096"/>
                </a:solidFill>
                <a:latin typeface="Parchment" panose="03040602040708040804" pitchFamily="66" charset="0"/>
              </a:rPr>
              <a:t>Yamada</a:t>
            </a:r>
            <a:endParaRPr kumimoji="1" lang="ja-JP" altLang="en-US" sz="9600" b="1" dirty="0">
              <a:ln w="12700">
                <a:solidFill>
                  <a:schemeClr val="bg1"/>
                </a:solidFill>
              </a:ln>
              <a:solidFill>
                <a:srgbClr val="3D0096"/>
              </a:solidFill>
              <a:latin typeface="Parchment" panose="0304060204070804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4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Parchment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 隆行_高知高専</dc:creator>
  <cp:lastModifiedBy>山田 隆行_高知高専</cp:lastModifiedBy>
  <cp:revision>17</cp:revision>
  <dcterms:created xsi:type="dcterms:W3CDTF">2024-06-02T05:14:15Z</dcterms:created>
  <dcterms:modified xsi:type="dcterms:W3CDTF">2024-06-02T08:01:14Z</dcterms:modified>
</cp:coreProperties>
</file>