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301" r:id="rId4"/>
    <p:sldId id="462" r:id="rId5"/>
    <p:sldId id="354" r:id="rId6"/>
    <p:sldId id="429" r:id="rId7"/>
    <p:sldId id="355" r:id="rId8"/>
    <p:sldId id="430" r:id="rId9"/>
    <p:sldId id="432" r:id="rId10"/>
    <p:sldId id="434" r:id="rId11"/>
    <p:sldId id="435" r:id="rId12"/>
    <p:sldId id="410" r:id="rId13"/>
    <p:sldId id="455" r:id="rId14"/>
    <p:sldId id="456" r:id="rId15"/>
    <p:sldId id="457" r:id="rId16"/>
    <p:sldId id="497" r:id="rId17"/>
    <p:sldId id="458" r:id="rId18"/>
    <p:sldId id="459" r:id="rId19"/>
    <p:sldId id="460" r:id="rId20"/>
    <p:sldId id="46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  <a:endParaRPr lang="en-US" altLang="zh-CN" sz="4800">
              <a:solidFill>
                <a:schemeClr val="bg2">
                  <a:lumMod val="9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p>
            <a:pPr algn="ctr" fontAlgn="auto">
              <a:lnSpc>
                <a:spcPct val="150000"/>
              </a:lnSpc>
            </a:pPr>
            <a:r>
              <a:rPr lang="en-US" altLang="zh-CN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21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使用方法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695"/>
            <a:ext cx="10515600" cy="4680585"/>
          </a:xfrm>
        </p:spPr>
        <p:txBody>
          <a:bodyPr>
            <a:normAutofit lnSpcReduction="20000"/>
          </a:bodyPr>
          <a:p>
            <a:r>
              <a:rPr lang="en-US" altLang="zh-CN"/>
              <a:t>在学习JS的语法之前先介绍下如何使用JavaScript，怎么应用到页面？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为了方便查看JS代码运行成功与否，我们先来学习一个简单的弹框提示语法→alert()，该方法用于显示一个提示警告框，例如alert(“请输入密码”);的页面显示为</a:t>
            </a:r>
            <a:endParaRPr lang="en-US" altLang="zh-CN"/>
          </a:p>
        </p:txBody>
      </p:sp>
      <p:pic>
        <p:nvPicPr>
          <p:cNvPr id="4" name="图片 -2147482616"/>
          <p:cNvPicPr>
            <a:picLocks noChangeAspect="1"/>
          </p:cNvPicPr>
          <p:nvPr/>
        </p:nvPicPr>
        <p:blipFill>
          <a:blip r:embed="rId1"/>
          <a:srcRect b="3674"/>
          <a:stretch>
            <a:fillRect/>
          </a:stretch>
        </p:blipFill>
        <p:spPr>
          <a:xfrm>
            <a:off x="1198880" y="3766185"/>
            <a:ext cx="5582285" cy="1614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直接写到HTML页面中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只需使用&lt;script&gt;标签在HTML网页中插入JavaScript代码（script→脚本、剧本）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 ①&lt;script&gt;标签要</a:t>
            </a:r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成对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出现，并把代码写&lt;script&gt;&lt;/script&gt;之间；type="text/javascript"用来告诉浏览器这一段代码要按照javascript来解释执行；不写也不会报错，不过还是建议写上，可以有效避免兼容性问题；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-2147482621"/>
          <p:cNvPicPr>
            <a:picLocks noChangeAspect="1"/>
          </p:cNvPicPr>
          <p:nvPr/>
        </p:nvPicPr>
        <p:blipFill>
          <a:blip r:embed="rId1"/>
          <a:srcRect t="13223" b="6886"/>
          <a:stretch>
            <a:fillRect/>
          </a:stretch>
        </p:blipFill>
        <p:spPr>
          <a:xfrm>
            <a:off x="1526223" y="4977130"/>
            <a:ext cx="526986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直接写到HTML页面中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②在页面中的位置：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可以将JavaScript代码放在HTML中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任何位置，一般放在网页的head中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或者文档末尾&lt;/body&gt;之前。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568" y="2320925"/>
            <a:ext cx="4383405" cy="3190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>
            <a:normAutofit/>
          </a:bodyPr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单独写到JS文件里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引入方式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相当于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外部样式表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除了写到HTML里，还可以可以把HTML和JS代码分开,并单独创建一个JavaScript文件(简称JS文件)，文件后缀名为.js，然后将代码直接写在JS文件中。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①在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外部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JS文件中，不需要</a:t>
            </a:r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&lt;script&gt;标签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，直接编写JavaScript代码就可以了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（类似于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外部样式表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②JS文件不能直接运行，需嵌入到HTML中执行，在HTML中添加如下代码，就可将JS文件嵌入HTML文件中。&lt;script type="text/javascript" src=""&gt;&lt;/script&gt;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单独写到JS文件里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③src是source（来源）的缩写，source本身是源的意思，这里指源文件。下面列举几个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&lt;img src="图片路径"&gt;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&lt;iframe src="内联框架的页面路径"&gt;&lt;/iframe&gt; 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作用：在同一个页面中展示多个网页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对比了解后可以得出→&lt;script src="链接到JS文件的路径"&gt;&lt;/script&gt; 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5267325"/>
            <a:ext cx="2114550" cy="1423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项目文件命名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4970"/>
            <a:ext cx="8776335" cy="3865880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）避免数字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标点符号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汉字开头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）例子：项目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.html---------project.html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utf-8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：编码格式（没有的话会乱码）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043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代码格式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每一句JS代码格式: 语句代码;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例如下面代码：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例子中的alert("xx");就是一个JS语句，通常在结尾加上一个分号";"来表示语句的结束。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2921000"/>
            <a:ext cx="6431915" cy="1166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代码格式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①分号要在英文状态下输入，JS中的代码和符号都要在英文状态下输入；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②JS并不强制要求在每个语句的结尾加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，因为浏览器的JS引擎会自动在每个语句的结尾补上;，但是在某些情况下会改变程序的语义，导致运行结果与期望不一致，所以为了养成好的编程习惯，日常开发和练习时要求加上。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代码格式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词语解析：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浏览器兼容问题来源：浏览器内核不同导致的，内核分两种→JS引擎（JS代码）、渲染引擎（HTML、CSS）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（拓展）JS引擎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1、JS引擎负责对JavaScript代码进行解释、编译和执行，以使网页达到一些动态的效果。属于浏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览器内核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的一部分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2、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渲染引擎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主要是对网页内容和格式进行渲染，不同的浏览器内核对网页的渲染方式不同，所以有了兼容问题，这就是浏览器兼容问题的由来。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8602980" y="158115"/>
          <a:ext cx="2825115" cy="194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715000" imgH="3581400" progId="Paint.Picture">
                  <p:embed/>
                </p:oleObj>
              </mc:Choice>
              <mc:Fallback>
                <p:oleObj name="" r:id="rId1" imgW="5715000" imgH="35814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02980" y="158115"/>
                        <a:ext cx="2825115" cy="194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课堂练习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（1）JavaScript简称 JS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（2）脚本标签正确书写格式 &lt;script type=”..” src=”..”&gt;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（3）浏览器解析代码的时候是自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而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（4）JS应用到页面的两种方式：        （内部脚本）或者      （外部脚本）。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（5）引入JS文件的正确格式：             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（6）JS语句代码格式：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代码结束，分号隔开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（7）分号要在      （中文/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英文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）状态下输入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3996055"/>
            <a:ext cx="3733165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）JavaScript简介</a:t>
            </a:r>
            <a:r>
              <a:rPr lang="en-US" altLang="zh-CN"/>
              <a:t>--JS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JavaScript起源及命名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命名相同</a:t>
            </a:r>
            <a:endParaRPr lang="zh-CN" altLang="en-US">
              <a:sym typeface="+mn-ea"/>
            </a:endParaRP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）优势及应用</a:t>
            </a:r>
            <a:r>
              <a:rPr lang="en-US" altLang="zh-CN"/>
              <a:t>--</a:t>
            </a:r>
            <a:r>
              <a:rPr lang="zh-CN" altLang="en-US"/>
              <a:t>平台、浏览器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）使用方法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①直接写到HTML页面中；</a:t>
            </a:r>
            <a:r>
              <a:rPr lang="en-US" altLang="zh-CN"/>
              <a:t>script</a:t>
            </a:r>
            <a:r>
              <a:rPr lang="zh-CN" altLang="en-US"/>
              <a:t>剧本，脚本标签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②单独写到JS文件里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）代码格式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简介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endParaRPr lang="zh-CN" altLang="en-US"/>
          </a:p>
          <a:p>
            <a:r>
              <a:rPr lang="zh-CN" altLang="en-US"/>
              <a:t>定义：</a:t>
            </a:r>
            <a:endParaRPr lang="zh-CN" altLang="en-US"/>
          </a:p>
          <a:p>
            <a:pPr lvl="1"/>
            <a:r>
              <a:rPr lang="zh-CN" altLang="en-US"/>
              <a:t>JavaScript简称JS，是目前世界上最流行的脚本语言，主要生成一些特效，完成用户和页面的交互。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之所以说是最流行的语言，是因为在电脑、手机浏览的所有网页，它的许多交互都是基于JavaScript开发的。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320"/>
          </a:xfrm>
        </p:spPr>
        <p:txBody>
          <a:bodyPr/>
          <a:p>
            <a:pPr algn="ctr"/>
            <a:r>
              <a:rPr lang="zh-CN" altLang="zh-CN"/>
              <a:t>关键词解析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338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关键词解释：</a:t>
            </a:r>
            <a:endParaRPr lang="zh-CN" altLang="en-US"/>
          </a:p>
          <a:p>
            <a:r>
              <a:rPr lang="zh-CN" altLang="en-US"/>
              <a:t>①脚本语言：</a:t>
            </a:r>
            <a:endParaRPr lang="zh-CN" altLang="en-US"/>
          </a:p>
          <a:p>
            <a:pPr lvl="1"/>
            <a:r>
              <a:rPr lang="zh-CN" altLang="en-US"/>
              <a:t>脚本→英文名为script，在英文中script的还有一个含义是“剧本”的意思。</a:t>
            </a:r>
            <a:endParaRPr lang="zh-CN" altLang="en-US"/>
          </a:p>
          <a:p>
            <a:pPr lvl="1"/>
            <a:r>
              <a:rPr lang="zh-CN" altLang="en-US"/>
              <a:t>脚本语言是编写网页经常用的一种语言，现在的网页做的越来越生动，表现也更加丰富，如动画、声音等。而我们的脚本语言在网页里所起到的作用和剧本类似，就是让网页按照写好的“剧本”去执行相关动画。比如我在脚本(‘剧本’)里规定了，点按钮的时候页面会弹框提示。那么当你在页面点这个按钮的时候，页面会按照“剧本”里写的去执行这个动作--弹框提示。</a:t>
            </a:r>
            <a:endParaRPr lang="zh-CN" altLang="en-US"/>
          </a:p>
          <a:p>
            <a:r>
              <a:rPr lang="zh-CN" altLang="en-US"/>
              <a:t>01.html：</a:t>
            </a:r>
            <a:endParaRPr lang="zh-CN" altLang="en-US"/>
          </a:p>
        </p:txBody>
      </p:sp>
      <p:pic>
        <p:nvPicPr>
          <p:cNvPr id="4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5093" y="5163503"/>
            <a:ext cx="5268595" cy="1428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320"/>
          </a:xfrm>
        </p:spPr>
        <p:txBody>
          <a:bodyPr/>
          <a:p>
            <a:pPr algn="ctr"/>
            <a:r>
              <a:rPr lang="zh-CN" altLang="zh-CN"/>
              <a:t>关键词解析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338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关键词解释：</a:t>
            </a:r>
            <a:endParaRPr lang="zh-CN" altLang="en-US"/>
          </a:p>
          <a:p>
            <a:r>
              <a:rPr lang="zh-CN" altLang="en-US"/>
              <a:t>②交互：</a:t>
            </a:r>
            <a:endParaRPr lang="zh-CN" altLang="en-US"/>
          </a:p>
          <a:p>
            <a:pPr lvl="1"/>
            <a:r>
              <a:rPr lang="zh-CN" altLang="en-US"/>
              <a:t>顾名思义就是互相交流，不过此时交流的对象是页面。</a:t>
            </a:r>
            <a:endParaRPr lang="zh-CN" altLang="en-US"/>
          </a:p>
          <a:p>
            <a:pPr lvl="1"/>
            <a:r>
              <a:rPr lang="zh-CN" altLang="en-US"/>
              <a:t>比如登录QQ的时候，会让你填写密码，这就是界面对你发出指令，然后你填写了密码，登录成功。这个过程完成了我们跟页面的交互。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小结：</a:t>
            </a:r>
            <a:endParaRPr lang="en-US" altLang="zh-CN"/>
          </a:p>
          <a:p>
            <a:pPr lvl="1"/>
            <a:r>
              <a:rPr lang="en-US" altLang="zh-CN"/>
              <a:t>简单地说，JavaScript是一种编程语言，在网页里起到’剧本’的作用，生成一些特效，完成用户和页面的交互。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9690" y="663575"/>
            <a:ext cx="2745740" cy="2106295"/>
          </a:xfrm>
          <a:prstGeom prst="rect">
            <a:avLst/>
          </a:prstGeom>
        </p:spPr>
      </p:pic>
      <p:sp>
        <p:nvSpPr>
          <p:cNvPr id="6" name="圆角右箭头 5"/>
          <p:cNvSpPr/>
          <p:nvPr/>
        </p:nvSpPr>
        <p:spPr>
          <a:xfrm>
            <a:off x="7202805" y="1891030"/>
            <a:ext cx="1632585" cy="6318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255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JavaScript起源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8770"/>
            <a:ext cx="10515600" cy="4588510"/>
          </a:xfrm>
        </p:spPr>
        <p:txBody>
          <a:bodyPr>
            <a:normAutofit/>
          </a:bodyPr>
          <a:p>
            <a:r>
              <a:rPr lang="en-US" altLang="zh-CN"/>
              <a:t>在了解了JavaScript的概念和作用后，接下来我们简单回顾下JavaScript的起源。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诞生：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在上个世纪1995年，由于一家外国互联网公司(网景公司)想能在静态HTML页面上添加一些动态效果，于是叫Brendan Eich在两周之内设计出了JavaScript语言。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命名：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为什么起名叫JavaScript？原因是当时Java语言非常火，所以网景公司希望借Java的名气来推广，但事实上JavaScript除了语法上有点像Java，其他部分基本上没啥关系。所以，以后不要把JavaScript和Java混为一谈。 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255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为什么学习JavaScript？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8770"/>
            <a:ext cx="10515600" cy="4588510"/>
          </a:xfrm>
        </p:spPr>
        <p:txBody>
          <a:bodyPr>
            <a:normAutofit lnSpcReduction="10000"/>
          </a:bodyPr>
          <a:p>
            <a:endParaRPr lang="en-US" altLang="zh-CN"/>
          </a:p>
          <a:p>
            <a:r>
              <a:rPr lang="en-US" altLang="zh-CN"/>
              <a:t>优势：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①目前的主流浏览器都支持JavaScript（IE，Firefox，chrome，Opera，safari）</a:t>
            </a:r>
            <a:r>
              <a:rPr lang="zh-CN" altLang="en-US"/>
              <a:t>，</a:t>
            </a:r>
            <a:r>
              <a:rPr lang="en-US" altLang="zh-CN"/>
              <a:t>在不同浏览器种表现一致，也就是说我们不用考虑兼容问题；</a:t>
            </a:r>
            <a:endParaRPr lang="en-US" altLang="zh-CN"/>
          </a:p>
          <a:p>
            <a:pPr lvl="1"/>
            <a:r>
              <a:rPr lang="en-US" altLang="zh-CN"/>
              <a:t>②可以让网页呈现各种动态效果</a:t>
            </a:r>
            <a:r>
              <a:rPr lang="zh-CN" altLang="en-US"/>
              <a:t>。</a:t>
            </a:r>
            <a:r>
              <a:rPr lang="en-US" altLang="zh-CN"/>
              <a:t>我们常见的一些特效，比如轮播图、淡入淡出、返回顶部、下拉刷新、上拉加载、元素拖拽等，都可以基于js开发；</a:t>
            </a:r>
            <a:endParaRPr lang="en-US" altLang="zh-CN"/>
          </a:p>
          <a:p>
            <a:pPr lvl="1"/>
            <a:r>
              <a:rPr lang="en-US" altLang="zh-CN"/>
              <a:t>③能跨平台（安卓，苹果，ubuntu）、跨浏览器</a:t>
            </a:r>
            <a:endParaRPr lang="en-US" altLang="zh-CN"/>
          </a:p>
          <a:p>
            <a:pPr lvl="1"/>
            <a:r>
              <a:rPr lang="en-US" altLang="zh-CN"/>
              <a:t>④为了提高用户的上网体验，JS是必不可少的工具</a:t>
            </a:r>
            <a:r>
              <a:rPr lang="zh-CN" altLang="en-US"/>
              <a:t>。</a:t>
            </a:r>
            <a:r>
              <a:rPr lang="en-US" altLang="zh-CN"/>
              <a:t>比如加载中动画效果、视频读取百分比进度等。在浏览器界面中，为了增强用户的体验效果，在进行数据操作的时候，通常会增加一个加载效果来提示用户等待。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255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为什么学习JavaScript？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8770"/>
            <a:ext cx="10515600" cy="4588510"/>
          </a:xfrm>
        </p:spPr>
        <p:txBody>
          <a:bodyPr>
            <a:normAutofit lnSpcReduction="10000"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简单缓冲效果02.html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除此之外还可以换成gif动态图03.html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-2147482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170" y="2132648"/>
            <a:ext cx="5271770" cy="935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70" y="4173220"/>
            <a:ext cx="4782820" cy="166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371080" y="1588770"/>
            <a:ext cx="456565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）</a:t>
            </a:r>
            <a:r>
              <a:rPr lang="en-US" altLang="zh-CN" sz="2800">
                <a:sym typeface="+mn-ea"/>
              </a:rPr>
              <a:t>常见的QQ消息提示，加载缓冲效果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-21474826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3" y="2818765"/>
            <a:ext cx="2546985" cy="2576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下箭头 7"/>
          <p:cNvSpPr/>
          <p:nvPr/>
        </p:nvSpPr>
        <p:spPr>
          <a:xfrm>
            <a:off x="9785350" y="2263775"/>
            <a:ext cx="407670" cy="407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308985" y="3987800"/>
            <a:ext cx="460375" cy="394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427095" y="2032635"/>
            <a:ext cx="342900" cy="381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25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关键词解析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8770"/>
            <a:ext cx="10515600" cy="4588510"/>
          </a:xfrm>
        </p:spPr>
        <p:txBody>
          <a:bodyPr>
            <a:normAutofit lnSpcReduction="20000"/>
          </a:bodyPr>
          <a:p>
            <a:endParaRPr lang="en-US" altLang="zh-CN"/>
          </a:p>
          <a:p>
            <a:pPr lvl="1"/>
            <a:r>
              <a:rPr lang="en-US" altLang="zh-CN"/>
              <a:t>①平台：不依赖于操作系统和硬件环境。通俗的说就是可以在Windows、     Mac OS、Liniux、Android等诸多环境下正常运行；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（例如：王者荣耀→跨平台大型跨平台moba手游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&lt;多人对线竞技游戏&gt;、fps第一类人称射击游戏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&lt;屏幕上显示的只有主角的视野&gt;、tps第三类人称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射击游戏&lt;更加强调动作感&gt;）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②跨浏览器：指的是可以应用于多个浏览器。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通俗的说就是某个网页能在Chrome、Firefox、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Safari、Internet Explorer、Opera等诸多主流浏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览器中正常打开显示。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0360" y="4648835"/>
            <a:ext cx="3393440" cy="875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590" y="2341245"/>
            <a:ext cx="2506980" cy="13563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a56e6be0-7785-443b-81e1-a363b8248895}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3094</Words>
  <Application>WPS 演示</Application>
  <PresentationFormat>宽屏</PresentationFormat>
  <Paragraphs>159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思源黑体 CN Bold</vt:lpstr>
      <vt:lpstr>黑体</vt:lpstr>
      <vt:lpstr>微软雅黑</vt:lpstr>
      <vt:lpstr>Calibri</vt:lpstr>
      <vt:lpstr>Arial Unicode MS</vt:lpstr>
      <vt:lpstr>Calibri Light</vt:lpstr>
      <vt:lpstr>1_Office 主题</vt:lpstr>
      <vt:lpstr>Paint.Picture</vt:lpstr>
      <vt:lpstr>WEB前端 田槐旺</vt:lpstr>
      <vt:lpstr>课程大纲</vt:lpstr>
      <vt:lpstr>JavaScript简介</vt:lpstr>
      <vt:lpstr>关键词解析</vt:lpstr>
      <vt:lpstr>关键词解析</vt:lpstr>
      <vt:lpstr>JavaScript起源</vt:lpstr>
      <vt:lpstr>为什么学习JavaScript？</vt:lpstr>
      <vt:lpstr>为什么学习JavaScript？</vt:lpstr>
      <vt:lpstr>关键词解析</vt:lpstr>
      <vt:lpstr>使用方法</vt:lpstr>
      <vt:lpstr>（1）直接写到HTML页面中</vt:lpstr>
      <vt:lpstr>（1）直接写到HTML页面中</vt:lpstr>
      <vt:lpstr>（2）单独写到JS文件里（引入方式相当于css外部样式表）</vt:lpstr>
      <vt:lpstr>（2）单独写到JS文件里</vt:lpstr>
      <vt:lpstr>项目文件命名</vt:lpstr>
      <vt:lpstr>代码格式</vt:lpstr>
      <vt:lpstr>代码格式</vt:lpstr>
      <vt:lpstr>代码格式</vt:lpstr>
      <vt:lpstr>课堂练习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272</cp:revision>
  <dcterms:created xsi:type="dcterms:W3CDTF">2015-05-05T08:02:00Z</dcterms:created>
  <dcterms:modified xsi:type="dcterms:W3CDTF">2019-03-26T12:04:20Z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