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301" r:id="rId4"/>
    <p:sldId id="462" r:id="rId5"/>
    <p:sldId id="512" r:id="rId6"/>
    <p:sldId id="514" r:id="rId7"/>
    <p:sldId id="511" r:id="rId8"/>
    <p:sldId id="566" r:id="rId9"/>
    <p:sldId id="567" r:id="rId10"/>
    <p:sldId id="568" r:id="rId11"/>
    <p:sldId id="513" r:id="rId12"/>
    <p:sldId id="515" r:id="rId13"/>
    <p:sldId id="516" r:id="rId14"/>
    <p:sldId id="517" r:id="rId15"/>
    <p:sldId id="518" r:id="rId16"/>
    <p:sldId id="519" r:id="rId17"/>
    <p:sldId id="520" r:id="rId18"/>
    <p:sldId id="569" r:id="rId19"/>
    <p:sldId id="570" r:id="rId20"/>
    <p:sldId id="57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2" r:id="rId30"/>
    <p:sldId id="530" r:id="rId31"/>
    <p:sldId id="534" r:id="rId32"/>
    <p:sldId id="531" r:id="rId33"/>
    <p:sldId id="535" r:id="rId34"/>
    <p:sldId id="53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  <a:endParaRPr lang="en-US" altLang="zh-CN" sz="4800">
              <a:solidFill>
                <a:schemeClr val="bg2">
                  <a:lumMod val="9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常见的数组操作有添加、删除、修改、查找、排序、倒置、拼接、截取/拷贝、转换、剪接（删除、插入、替换）、遍历</a:t>
            </a:r>
          </a:p>
          <a:p/>
          <a:p>
            <a:r>
              <a:t>（1）添加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通过字面量直接添加</a:t>
            </a:r>
          </a:p>
        </p:txBody>
      </p:sp>
      <p:pic>
        <p:nvPicPr>
          <p:cNvPr id="4" name="图片 -2147482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4020820"/>
            <a:ext cx="5136515" cy="870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4986655"/>
            <a:ext cx="5135880" cy="421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</a:t>
            </a:r>
            <a:r>
              <a:rPr lang="zh-CN"/>
              <a:t>②</a:t>
            </a:r>
            <a:r>
              <a:t>push()方法---&gt;向数组末尾添加，并返回新长度</a:t>
            </a:r>
          </a:p>
          <a:p/>
          <a:p/>
          <a:p>
            <a:pPr lvl="1"/>
            <a:r>
              <a:t>该方法也可以同时添加多个元素</a:t>
            </a:r>
          </a:p>
        </p:txBody>
      </p:sp>
      <p:pic>
        <p:nvPicPr>
          <p:cNvPr id="4" name="图片 -214748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2190750"/>
            <a:ext cx="4717415" cy="856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70" y="3808095"/>
            <a:ext cx="4735195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12"/>
          <p:cNvPicPr>
            <a:picLocks noChangeAspect="1"/>
          </p:cNvPicPr>
          <p:nvPr/>
        </p:nvPicPr>
        <p:blipFill>
          <a:blip r:embed="rId3"/>
          <a:srcRect r="27446"/>
          <a:stretch>
            <a:fillRect/>
          </a:stretch>
        </p:blipFill>
        <p:spPr>
          <a:xfrm>
            <a:off x="7802880" y="3808095"/>
            <a:ext cx="3550920" cy="2157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6854825" y="4193540"/>
            <a:ext cx="552450" cy="38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 </a:t>
            </a:r>
            <a:r>
              <a:rPr lang="zh-CN"/>
              <a:t>③</a:t>
            </a:r>
            <a:r>
              <a:t>unshift()方法-----&gt;向数组开头添加，和push()类似，可以同时添加多个元素，并返回新长度</a:t>
            </a:r>
          </a:p>
          <a:p/>
          <a:p/>
          <a:p/>
          <a:p/>
          <a:p>
            <a:endParaRPr lang="zh-CN"/>
          </a:p>
          <a:p>
            <a:r>
              <a:rPr lang="zh-CN"/>
              <a:t>④</a:t>
            </a:r>
            <a:r>
              <a:t>splice向指定位置插入元素（稍后介绍）</a:t>
            </a:r>
          </a:p>
        </p:txBody>
      </p:sp>
      <p:pic>
        <p:nvPicPr>
          <p:cNvPr id="4" name="图片 -21474826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2808605"/>
            <a:ext cx="6693535" cy="1303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4111625"/>
            <a:ext cx="6149340" cy="5035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87155" y="3013710"/>
            <a:ext cx="217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ym typeface="+mn-ea"/>
              </a:rPr>
              <a:t>shift</a:t>
            </a:r>
            <a:r>
              <a:rPr lang="zh-CN">
                <a:sym typeface="+mn-ea"/>
              </a:rPr>
              <a:t>改变、删除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unshift</a:t>
            </a:r>
            <a:r>
              <a:rPr lang="zh-CN" altLang="en-US">
                <a:sym typeface="+mn-ea"/>
              </a:rPr>
              <a:t>添加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3570" y="2645410"/>
            <a:ext cx="111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词汇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（2）删除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pop()方法-------&gt;删除并返回数组的末尾元素，如果数组为空则返回undefine</a:t>
            </a:r>
          </a:p>
          <a:p/>
          <a:p/>
          <a:p/>
          <a:p>
            <a:pPr marL="457200" lvl="1" indent="0">
              <a:buNone/>
            </a:pPr>
            <a:r>
              <a:rPr lang="zh-CN"/>
              <a:t>②</a:t>
            </a:r>
            <a:r>
              <a:t>shift()方法------&gt;删除并返回数组的开头元素，与pop()相反</a:t>
            </a:r>
          </a:p>
        </p:txBody>
      </p:sp>
      <p:pic>
        <p:nvPicPr>
          <p:cNvPr id="4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2938145"/>
            <a:ext cx="4982845" cy="1194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7"/>
          <p:cNvPicPr>
            <a:picLocks noChangeAspect="1"/>
          </p:cNvPicPr>
          <p:nvPr/>
        </p:nvPicPr>
        <p:blipFill>
          <a:blip r:embed="rId2"/>
          <a:srcRect r="15005"/>
          <a:stretch>
            <a:fillRect/>
          </a:stretch>
        </p:blipFill>
        <p:spPr>
          <a:xfrm>
            <a:off x="1722755" y="4856480"/>
            <a:ext cx="4697730" cy="1186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20048"/>
          <a:stretch>
            <a:fillRect/>
          </a:stretch>
        </p:blipFill>
        <p:spPr>
          <a:xfrm>
            <a:off x="8216265" y="3080385"/>
            <a:ext cx="2729865" cy="726440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>
            <a:off x="7105015" y="3239770"/>
            <a:ext cx="711200" cy="4076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65" y="5099685"/>
            <a:ext cx="3218815" cy="700405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>
            <a:off x="6986905" y="5206365"/>
            <a:ext cx="829310" cy="487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③</a:t>
            </a:r>
            <a:r>
              <a:t>splice()方法-----&gt;可以删除任意数量元素并返回被删除元素。只需要指定2个参数：要删除的第一项的位置和要删除项的项数。</a:t>
            </a:r>
          </a:p>
          <a:p>
            <a:pPr lvl="1"/>
            <a:r>
              <a:t>如下所示，删除arr的前两项为arr.splice(0,2)</a:t>
            </a:r>
          </a:p>
        </p:txBody>
      </p:sp>
      <p:pic>
        <p:nvPicPr>
          <p:cNvPr id="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3114675"/>
            <a:ext cx="6347460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05635" y="5306060"/>
            <a:ext cx="3632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词汇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47825" y="5674360"/>
            <a:ext cx="240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splice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剪接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①</a:t>
            </a:r>
            <a:r>
              <a:t>通过字面量直接修改</a:t>
            </a:r>
          </a:p>
          <a:p/>
          <a:p/>
          <a:p/>
          <a:p/>
          <a:p>
            <a:r>
              <a:rPr lang="zh-CN"/>
              <a:t>②</a:t>
            </a:r>
            <a:r>
              <a:t>通过splice()方法替换，稍后介绍</a:t>
            </a:r>
          </a:p>
        </p:txBody>
      </p:sp>
      <p:pic>
        <p:nvPicPr>
          <p:cNvPr id="4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2336165"/>
            <a:ext cx="6558915" cy="1487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查找数组元素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/>
              <a:t>①</a:t>
            </a:r>
            <a:r>
              <a:t>正序查找：indexOf()方法，也叫数组元素索引法，用于检测数组是否包含某个元素，并返回该元素索引，不存在的话返回-1</a:t>
            </a:r>
          </a:p>
          <a:p>
            <a:pPr marL="457200" lvl="1" indent="0">
              <a:buNone/>
            </a:pPr>
            <a:r>
              <a:rPr b="1"/>
              <a:t>语法：</a:t>
            </a:r>
            <a:r>
              <a:t>arr.indexOf(searchvalue,fromindex)；应用：数组元素去重</a:t>
            </a:r>
          </a:p>
          <a:p>
            <a:pPr marL="457200" lvl="1" indent="0">
              <a:buNone/>
            </a:pPr>
            <a:r>
              <a:rPr b="1"/>
              <a:t>注意：</a:t>
            </a:r>
            <a:r>
              <a:t>1.searchvalue =&gt; 必需，要检索的值；2.fromindex =&gt; 可选，元素开始检索的位置。如省略，则从数组的首个元素开始；3.indexOf()方法对大小写敏感！</a:t>
            </a:r>
          </a:p>
          <a:p/>
          <a:p/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②</a:t>
            </a:r>
            <a:r>
              <a:rPr>
                <a:sym typeface="+mn-ea"/>
              </a:rPr>
              <a:t>倒序查找：lastIndexOf()方法，从数组末尾开始查找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4" name="图片 -2147482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3862705"/>
            <a:ext cx="4862830" cy="115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查找数组元素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正序查找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倒序查找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ym typeface="+mn-ea"/>
              </a:rPr>
              <a:t>indexOf()</a:t>
            </a:r>
            <a:r>
              <a:rPr lang="zh-CN" altLang="en-US">
                <a:sym typeface="+mn-ea"/>
              </a:rPr>
              <a:t>是从前往后查看，</a:t>
            </a:r>
            <a:r>
              <a:rPr lang="en-US" altLang="zh-CN">
                <a:sym typeface="+mn-ea"/>
              </a:rPr>
              <a:t>lastIndexOf()</a:t>
            </a:r>
            <a:r>
              <a:rPr lang="zh-CN" altLang="en-US">
                <a:sym typeface="+mn-ea"/>
              </a:rPr>
              <a:t>是从后往前查看。</a:t>
            </a:r>
            <a:r>
              <a:rPr>
                <a:sym typeface="+mn-ea"/>
              </a:rPr>
              <a:t>那么问题来了 两个不是一前一后相反方向还是查么？怎么两个返回的索引值相同呢？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>
                <a:sym typeface="+mn-ea"/>
              </a:rPr>
              <a:t>原因</a:t>
            </a:r>
            <a:r>
              <a:rPr>
                <a:sym typeface="+mn-ea"/>
              </a:rPr>
              <a:t>：lastIndexOf()方法虽然是从后往前搜索，但返回的位置是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从前开始</a:t>
            </a:r>
            <a:r>
              <a:rPr lang="zh-CN">
                <a:sym typeface="+mn-ea"/>
              </a:rPr>
              <a:t>计</a:t>
            </a:r>
            <a:r>
              <a:rPr>
                <a:sym typeface="+mn-ea"/>
              </a:rPr>
              <a:t>数和计算的，所以结果和indexOf()方法返回的相同</a:t>
            </a:r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2473325"/>
            <a:ext cx="5706745" cy="1122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查找数组元素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接着上面，继续分析</a:t>
            </a:r>
            <a:r>
              <a:rPr lang="en-US" altLang="zh-CN"/>
              <a:t>---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正序查找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VS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倒序查找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结果是不是大跌眼镜？　　</a:t>
            </a:r>
            <a:endParaRPr lang="zh-CN"/>
          </a:p>
          <a:p>
            <a:pPr lvl="1"/>
            <a:r>
              <a:rPr lang="zh-CN"/>
              <a:t>这个时候两个返回的索引值就不同了。因为前面已经说了indexOf是从前向后查 ，而lastIndexOf是从后向前查  。但是二者返回索引都是从前开始数数和计算的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365375"/>
            <a:ext cx="5740400" cy="12058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查找数组元素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20000"/>
          </a:bodyPr>
          <a:lstStyle/>
          <a:p>
            <a:r>
              <a:rPr lang="zh-CN"/>
              <a:t>小结：</a:t>
            </a:r>
            <a:r>
              <a:rPr lang="en-US" altLang="zh-CN"/>
              <a:t>----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正序查找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VS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倒序查找</a:t>
            </a:r>
            <a:endParaRPr lang="zh-CN"/>
          </a:p>
          <a:p>
            <a:pPr lvl="1" fontAlgn="auto">
              <a:lnSpc>
                <a:spcPct val="150000"/>
              </a:lnSpc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）当数组中所要查询的数在数组中只出现一次的时候，二者返回的索引值相同</a:t>
            </a:r>
            <a:endParaRPr lang="zh-CN"/>
          </a:p>
          <a:p>
            <a:pPr lvl="1" fontAlgn="auto">
              <a:lnSpc>
                <a:spcPct val="150000"/>
              </a:lnSpc>
            </a:pP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）当数组中所要查询的数在数组中出现两次及以上的时候，indexOf  返回的是查找值 valuesearch 第一次在数组出现的位置（从左往右）；而lastIndexOf 返回的是查找值 valuesearch 最后一次在数组出现的位置（从左往右）《只不过查询的方向不同而已》</a:t>
            </a:r>
            <a:endParaRPr lang="zh-CN"/>
          </a:p>
          <a:p>
            <a:pPr lvl="1" fontAlgn="auto">
              <a:lnSpc>
                <a:spcPct val="150000"/>
              </a:lnSpc>
            </a:pPr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）在学习这两个的时候 一定别把 两个的查询方向和返回的索引值的关系分清楚 不要混为一谈</a:t>
            </a:r>
            <a:endParaRPr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）数组定义</a:t>
            </a:r>
            <a:endParaRPr lang="zh-CN"/>
          </a:p>
          <a:p>
            <a:endParaRPr lang="zh-CN"/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）数组操作</a:t>
            </a:r>
            <a:r>
              <a:rPr lang="en-US" altLang="zh-CN"/>
              <a:t>---</a:t>
            </a:r>
            <a:r>
              <a:rPr>
                <a:sym typeface="+mn-ea"/>
              </a:rPr>
              <a:t>添加、删除、修改、查找、排序、倒置、拼接、截取/拷贝、转换、剪接（删除、插入、替换）、遍历</a:t>
            </a:r>
            <a:endParaRPr>
              <a:sym typeface="+mn-ea"/>
            </a:endParaRPr>
          </a:p>
          <a:p>
            <a:endParaRPr lang="zh-CN"/>
          </a:p>
          <a:p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）数组遍历</a:t>
            </a:r>
            <a:endParaRPr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sort() 方法用于对数组的元素进行排序。注意：sort()默认是转换字符串再排序， 所以直接按照数字大小排序不正确。</a:t>
            </a:r>
          </a:p>
          <a:p/>
          <a:p/>
          <a:p/>
          <a:p>
            <a:r>
              <a:t> 如果要得到自己想要的结果，不管是升序还是降序，就需要提供比较函数了。该函数比较两个值的大小，然后返回一个用于说明这两个值的相对顺序的数字。</a:t>
            </a:r>
          </a:p>
        </p:txBody>
      </p:sp>
      <p:pic>
        <p:nvPicPr>
          <p:cNvPr id="4" name="图片 -2147482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2762885"/>
            <a:ext cx="6142990" cy="1005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比较函数应该具有两个参数 a 和 b，其返回值如下：1、若a&lt;b，即 a - b&lt;0，则返回一个小于零的值，数组将按照升序排列；2、若a=b，则返回 0；3、若a&gt;b，即 a - b&gt;0，则返回一个大于零的值，数组将按照降序排列；</a:t>
            </a:r>
          </a:p>
        </p:txBody>
      </p:sp>
      <p:pic>
        <p:nvPicPr>
          <p:cNvPr id="4" name="图片 -2147482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3465195"/>
            <a:ext cx="4173220" cy="219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reverse()方法将数组中的元素倒置顺序</a:t>
            </a:r>
          </a:p>
        </p:txBody>
      </p:sp>
      <p:pic>
        <p:nvPicPr>
          <p:cNvPr id="4" name="图片 -214748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503170"/>
            <a:ext cx="5712460" cy="1179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471295" y="4272280"/>
            <a:ext cx="4751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词汇：</a:t>
            </a: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reverse</a:t>
            </a:r>
            <a:r>
              <a:rPr 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反转</a:t>
            </a:r>
            <a:endParaRPr 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拼接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concat()方法用于拼接两个或多个数组。该方法不会修改数组而是返回一个新的数组,如果参数是数组，那么添加的是数组中的元素。注意：拼接数组中的多维数组是不会展开的。</a:t>
            </a:r>
          </a:p>
        </p:txBody>
      </p:sp>
      <p:pic>
        <p:nvPicPr>
          <p:cNvPr id="4" name="图片 -214748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3057525"/>
            <a:ext cx="7230745" cy="1532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截取/拷贝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slice(start,end);该方法不会修改数组而是返回一个新的数组。注意：start从0开始；包含start位置元素，不包含end位置元素；end可以省略，省略表示截取从start位置到数组结束</a:t>
            </a:r>
          </a:p>
          <a:p/>
          <a:p/>
          <a:p/>
          <a:p/>
          <a:p>
            <a:r>
              <a:t>注意：原数组没有改变。</a:t>
            </a:r>
          </a:p>
        </p:txBody>
      </p:sp>
      <p:pic>
        <p:nvPicPr>
          <p:cNvPr id="4" name="图片 -21474825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3135630"/>
            <a:ext cx="6296025" cy="131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这里分两种情况</a:t>
            </a:r>
          </a:p>
          <a:p>
            <a:pPr marL="0" indent="0">
              <a:buNone/>
            </a:pPr>
            <a:r>
              <a:t>    1、字符串化；2、通过特定标记(可省略)拼接为字符串</a:t>
            </a:r>
          </a:p>
          <a:p>
            <a:pPr lvl="1"/>
          </a:p>
          <a:p>
            <a:pPr lvl="1"/>
            <a:r>
              <a:t>1、toString()方法将数组转换成字符串类型</a:t>
            </a:r>
          </a:p>
        </p:txBody>
      </p:sp>
      <p:pic>
        <p:nvPicPr>
          <p:cNvPr id="4" name="图片 -2147482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3594100"/>
            <a:ext cx="5514340" cy="1249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t>2、join(separator)方法通过分隔符拼接元素，间接转换成字符串。separator为指定要使用的分隔符，为可选参数，可以省略。（拓展：与join()方法对应的是string类的split方法，根据分割字符将字符串分割，之后将每一部分的字符串作为元素加入数组中，并将之返回。）</a:t>
            </a:r>
          </a:p>
        </p:txBody>
      </p:sp>
      <p:pic>
        <p:nvPicPr>
          <p:cNvPr id="4" name="图片 -2147482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3314700"/>
            <a:ext cx="6474460" cy="153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090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剪接splice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剪接splice（删除、插入、替换）</a:t>
            </a:r>
          </a:p>
          <a:p/>
          <a:p>
            <a:r>
              <a:t>splice()方法是一个很强的数组方法，它有多种用途，包含删除、插入、替换等，该方法会改变原始数组。</a:t>
            </a:r>
          </a:p>
          <a:p/>
          <a:p>
            <a:r>
              <a:t>语法：splice(index,howmany,item1,.....,itemX)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090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剪接splice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/>
          <a:p>
            <a:r>
              <a:t>语法解析：</a:t>
            </a:r>
          </a:p>
          <a:p>
            <a:pPr marL="457200" lvl="1" indent="0">
              <a:buNone/>
            </a:pPr>
            <a:r>
              <a:t>1、index =&gt; 必需。整数，规定添加/删除项目的位置，使用负数可从数组结尾处规定位置；</a:t>
            </a:r>
          </a:p>
          <a:p>
            <a:pPr marL="457200" lvl="1" indent="0">
              <a:buNone/>
            </a:pPr>
            <a:r>
              <a:t>2、howmany =&gt; 可省略。要删除的项目数量。如果设置为 0，则不会删除项目，如果省略，则会删除index位置及其后面的所有元素；</a:t>
            </a:r>
          </a:p>
          <a:p>
            <a:pPr marL="457200" lvl="1" indent="0">
              <a:buNone/>
            </a:pPr>
            <a:r>
              <a:t>3、item1, ..., itemX =&gt; 可选。向数组添加的新项目。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剪接splice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1、删除</a:t>
            </a:r>
          </a:p>
          <a:p/>
          <a:p/>
          <a:p/>
          <a:p>
            <a:r>
              <a:rPr lang="en-US"/>
              <a:t>2、插入</a:t>
            </a:r>
            <a:endParaRPr lang="en-US"/>
          </a:p>
        </p:txBody>
      </p:sp>
      <p:pic>
        <p:nvPicPr>
          <p:cNvPr id="4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2322830"/>
            <a:ext cx="6149340" cy="119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5" y="4331970"/>
            <a:ext cx="6149340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JS数组常见的3种定义方式</a:t>
            </a:r>
          </a:p>
          <a:p>
            <a:pPr marL="457200" lvl="1" indent="0">
              <a:buNone/>
            </a:pPr>
            <a:endParaRPr lang="zh-CN"/>
          </a:p>
          <a:p>
            <a:pPr marL="457200" lvl="1" indent="0">
              <a:buNone/>
            </a:pPr>
            <a:r>
              <a:rPr lang="zh-CN"/>
              <a:t>①</a:t>
            </a:r>
            <a:r>
              <a:t>var 数组名 = new Array(); </a:t>
            </a:r>
          </a:p>
          <a:p>
            <a:pPr marL="457200" lvl="1" indent="0">
              <a:buNone/>
            </a:pPr>
            <a:r>
              <a:t>第一种先定义new Array()，然后依次赋值arr[0]=? , arr[1]=? , ...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3394075"/>
            <a:ext cx="4695190" cy="2264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剪接splice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3</a:t>
            </a:r>
            <a:r>
              <a:rPr lang="zh-CN" altLang="en-US"/>
              <a:t>、替换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</p:txBody>
      </p:sp>
      <p:pic>
        <p:nvPicPr>
          <p:cNvPr id="4" name="图片 -2147482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2308860"/>
            <a:ext cx="6177280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遍历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t>1、遍历一维数组</a:t>
            </a:r>
          </a:p>
          <a:p/>
          <a:p/>
          <a:p/>
          <a:p>
            <a:pPr lvl="1"/>
            <a:r>
              <a:t>2、遍历二维数组</a:t>
            </a:r>
          </a:p>
        </p:txBody>
      </p:sp>
      <p:pic>
        <p:nvPicPr>
          <p:cNvPr id="4" name="图片 -2147482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435" y="2199005"/>
            <a:ext cx="4566285" cy="1394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35" y="4030345"/>
            <a:ext cx="6334125" cy="2401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lstStyle/>
          <a:p>
            <a:r>
              <a:t>（1）对应关系：数组末尾添加push()、删除pop()；数组开头添加unshift()、删除shift()；</a:t>
            </a:r>
          </a:p>
          <a:p/>
          <a:p>
            <a:r>
              <a:t>（2）获取数组长度-------------length译为长度</a:t>
            </a:r>
          </a:p>
          <a:p>
            <a:pPr marL="457200" lvl="1" indent="0">
              <a:buNone/>
            </a:pPr>
            <a:r>
              <a:t>var x =[0,3,6,5];如何获取数组长度？</a:t>
            </a:r>
          </a:p>
          <a:p>
            <a:pPr lvl="1"/>
            <a:r>
              <a:t>数组长度 = 数组名.length</a:t>
            </a:r>
          </a:p>
          <a:p/>
          <a:p>
            <a:r>
              <a:rPr sz="2800">
                <a:sym typeface="+mn-ea"/>
              </a:rPr>
              <a:t>（3）获取对象长度？</a:t>
            </a:r>
            <a:endParaRPr sz="2800">
              <a:sym typeface="+mn-ea"/>
            </a:endParaRPr>
          </a:p>
          <a:p>
            <a:pPr marL="457200" lvl="1" indent="0">
              <a:buNone/>
            </a:pPr>
            <a:r>
              <a:rPr sz="2400">
                <a:sym typeface="+mn-ea"/>
              </a:rPr>
              <a:t>注意：对象的长度不能用.length获取，需要用js原生Object.keys获取键从而推算出其长度。</a:t>
            </a:r>
            <a:endParaRPr sz="2400">
              <a:sym typeface="+mn-ea"/>
            </a:endParaRPr>
          </a:p>
          <a:p>
            <a:pPr marL="457200" lvl="1" indent="0">
              <a:buNone/>
            </a:pPr>
            <a:r>
              <a:rPr sz="2400">
                <a:sym typeface="+mn-ea"/>
              </a:rPr>
              <a:t>Object.keys[对象]→将对象转化为数组。</a:t>
            </a:r>
            <a:endParaRPr sz="2800">
              <a:sym typeface="+mn-ea"/>
            </a:endParaRPr>
          </a:p>
          <a:p>
            <a:endParaRPr sz="2800">
              <a:sym typeface="+mn-ea"/>
            </a:endParaRPr>
          </a:p>
          <a:p>
            <a:pPr marL="457200" lvl="1" indent="0">
              <a:buNone/>
            </a:pPr>
            <a:endParaRPr sz="2800">
              <a:sym typeface="+mn-ea"/>
            </a:endParaRPr>
          </a:p>
          <a:p>
            <a:pPr marL="457200" lvl="1" indent="0">
              <a:buNone/>
            </a:pPr>
            <a:endParaRPr sz="2800">
              <a:sym typeface="+mn-ea"/>
            </a:endParaRPr>
          </a:p>
          <a:p>
            <a:pPr marL="457200" lvl="1" indent="0">
              <a:buNone/>
            </a:pPr>
            <a:endParaRPr sz="2800">
              <a:sym typeface="+mn-ea"/>
            </a:endParaRP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案例：</a:t>
            </a:r>
            <a:endParaRPr lang="en-US"/>
          </a:p>
          <a:p>
            <a:pPr marL="457200" lvl="1" indent="0">
              <a:buNone/>
            </a:pPr>
            <a:r>
              <a:rPr lang="en-US"/>
              <a:t>var obj = {'name' : 'Tom' , 'sex' : 'male' , 'age' : 14};</a:t>
            </a:r>
            <a:endParaRPr lang="en-US"/>
          </a:p>
          <a:p>
            <a:pPr marL="457200" lvl="1" indent="0">
              <a:buNone/>
            </a:pPr>
            <a:r>
              <a:rPr lang="en-US"/>
              <a:t>var arr = Object.keys(obj);</a:t>
            </a:r>
            <a:endParaRPr lang="en-US"/>
          </a:p>
          <a:p>
            <a:pPr marL="457200" lvl="1" indent="0">
              <a:buNone/>
            </a:pPr>
            <a:r>
              <a:rPr lang="en-US"/>
              <a:t>console.log(arr);  // ['name','sex','age']</a:t>
            </a:r>
            <a:endParaRPr lang="en-US"/>
          </a:p>
          <a:p>
            <a:pPr marL="457200" lvl="1" indent="0">
              <a:buNone/>
            </a:pPr>
            <a:r>
              <a:rPr lang="en-US"/>
              <a:t>console.log(arr.length);  //3</a:t>
            </a:r>
            <a:endParaRPr lang="en-US"/>
          </a:p>
          <a:p>
            <a:r>
              <a:rPr lang="en-US"/>
              <a:t>获取对象长度的思路/步骤→先将其键值对中的键，转换为数组形式，再计算数组长度</a:t>
            </a:r>
            <a:endParaRPr lang="en-US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1691005"/>
            <a:ext cx="5285740" cy="1524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除此之外，还可以在定义时给出数组长度（长度可以改变）var 数组名 = new Array(size);</a:t>
            </a:r>
          </a:p>
        </p:txBody>
      </p:sp>
      <p:pic>
        <p:nvPicPr>
          <p:cNvPr id="4" name="图片 -2147482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744470"/>
            <a:ext cx="7231380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②</a:t>
            </a:r>
            <a:r>
              <a:t>var 数组名 = new Array(‘xx’,’yy’,n,...);</a:t>
            </a:r>
          </a:p>
          <a:p>
            <a:pPr lvl="1"/>
            <a:r>
              <a:t>第二种方式定义的时候赋值new Array('xx','yy')</a:t>
            </a:r>
          </a:p>
          <a:p/>
          <a:p/>
          <a:p/>
          <a:p>
            <a:r>
              <a:rPr lang="zh-CN"/>
              <a:t>③</a:t>
            </a:r>
            <a:r>
              <a:t>直接用[]声明数组，也是最常用的一种方式</a:t>
            </a:r>
          </a:p>
        </p:txBody>
      </p:sp>
      <p:pic>
        <p:nvPicPr>
          <p:cNvPr id="4" name="图片 -214748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2689225"/>
            <a:ext cx="683514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4848225"/>
            <a:ext cx="6512560" cy="1334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1、定义数组：字面量定义数组、使用new关键字定义数组；</a:t>
            </a:r>
          </a:p>
          <a:p>
            <a:r>
              <a:t>2、通过new关键字方法定义的叫构造函数，简写的话可以省略new，var arr = Array();</a:t>
            </a:r>
          </a:p>
          <a:p>
            <a:r>
              <a:t>3、数组内可以存放任意类型的数据  </a:t>
            </a:r>
          </a:p>
          <a:p>
            <a:r>
              <a:t>4、数组元素不赋值，则为undefined  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4413885"/>
            <a:ext cx="4538980" cy="983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5、打印数组时，如果某个元素没有赋值，则为“”  </a:t>
            </a:r>
          </a:p>
          <a:p>
            <a:r>
              <a:t>6、访问数组范围以外的元素时，不会出现越界异常，为undefined  </a:t>
            </a:r>
          </a:p>
          <a:p/>
          <a:p/>
          <a:p/>
          <a:p>
            <a:r>
              <a:t>7、定义的数组大小，依然可以添加更多的元素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928620"/>
            <a:ext cx="4518025" cy="986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定义数组的</a:t>
            </a:r>
            <a:r>
              <a:rPr lang="en-US" altLang="zh-CN"/>
              <a:t>4</a:t>
            </a:r>
            <a:r>
              <a:rPr lang="zh-CN" altLang="en-US"/>
              <a:t>种方式</a:t>
            </a:r>
            <a:endParaRPr lang="zh-CN"/>
          </a:p>
          <a:p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2585085"/>
            <a:ext cx="4271645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60" y="2585085"/>
            <a:ext cx="5911215" cy="243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9065" y="5186045"/>
            <a:ext cx="2642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先声明数组名，后添加数组元素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4070" y="5186045"/>
            <a:ext cx="363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先声明数组名及数组长度，后添加数组元素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定义数组的</a:t>
            </a:r>
            <a:r>
              <a:rPr lang="en-US" altLang="zh-CN"/>
              <a:t>4</a:t>
            </a:r>
            <a:r>
              <a:rPr lang="zh-CN" altLang="en-US"/>
              <a:t>种方式</a:t>
            </a:r>
            <a:endParaRPr lang="zh-CN"/>
          </a:p>
          <a:p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1471295" y="4100195"/>
            <a:ext cx="2474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先声明数组名，后添加数组元素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54700" y="4100195"/>
            <a:ext cx="363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先声明数组名及数组长度，后添加数组元素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2625725"/>
            <a:ext cx="409130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2738120"/>
            <a:ext cx="3397885" cy="1012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演示</Application>
  <PresentationFormat>自定义</PresentationFormat>
  <Paragraphs>269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思源黑体 CN Bold</vt:lpstr>
      <vt:lpstr>黑体</vt:lpstr>
      <vt:lpstr>微软雅黑</vt:lpstr>
      <vt:lpstr>Calibri</vt:lpstr>
      <vt:lpstr>Arial Unicode MS</vt:lpstr>
      <vt:lpstr>Calibri Light</vt:lpstr>
      <vt:lpstr>1_Office 主题</vt:lpstr>
      <vt:lpstr>WEB前端 </vt:lpstr>
      <vt:lpstr>课程大纲</vt:lpstr>
      <vt:lpstr>数组定义</vt:lpstr>
      <vt:lpstr>数组定义</vt:lpstr>
      <vt:lpstr>数组定义</vt:lpstr>
      <vt:lpstr>小结</vt:lpstr>
      <vt:lpstr>小结</vt:lpstr>
      <vt:lpstr>小结</vt:lpstr>
      <vt:lpstr>小结</vt:lpstr>
      <vt:lpstr>数组操作</vt:lpstr>
      <vt:lpstr>数组操作-添加</vt:lpstr>
      <vt:lpstr>数组操作-添加</vt:lpstr>
      <vt:lpstr>数组操作-删除</vt:lpstr>
      <vt:lpstr>数组操作-删除</vt:lpstr>
      <vt:lpstr>数组操作-修改</vt:lpstr>
      <vt:lpstr>数组操作-查找数组元素</vt:lpstr>
      <vt:lpstr>数组操作-查找数组元素</vt:lpstr>
      <vt:lpstr>数组操作-查找数组元素</vt:lpstr>
      <vt:lpstr>数组操作-查找数组元素</vt:lpstr>
      <vt:lpstr>数组操作-排序</vt:lpstr>
      <vt:lpstr>数组操作-排序</vt:lpstr>
      <vt:lpstr>数组操作-倒序</vt:lpstr>
      <vt:lpstr>数组操作-拼接</vt:lpstr>
      <vt:lpstr>数组操作-截取/拷贝</vt:lpstr>
      <vt:lpstr>数组操作-转换</vt:lpstr>
      <vt:lpstr>数组操作-转换</vt:lpstr>
      <vt:lpstr>数组操作-剪接splice</vt:lpstr>
      <vt:lpstr>数组操作-剪接splice</vt:lpstr>
      <vt:lpstr>数组操作-剪接splice</vt:lpstr>
      <vt:lpstr>数组操作-剪接splice</vt:lpstr>
      <vt:lpstr>遍历</vt:lpstr>
      <vt:lpstr>小结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任玮</cp:lastModifiedBy>
  <cp:revision>309</cp:revision>
  <dcterms:created xsi:type="dcterms:W3CDTF">2015-05-05T08:02:00Z</dcterms:created>
  <dcterms:modified xsi:type="dcterms:W3CDTF">2019-04-22T11:03:16Z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