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728" r:id="rId3"/>
    <p:sldId id="669" r:id="rId4"/>
    <p:sldId id="805" r:id="rId5"/>
    <p:sldId id="806" r:id="rId6"/>
    <p:sldId id="807" r:id="rId7"/>
    <p:sldId id="804" r:id="rId8"/>
    <p:sldId id="663" r:id="rId9"/>
    <p:sldId id="819" r:id="rId10"/>
    <p:sldId id="820" r:id="rId11"/>
    <p:sldId id="670" r:id="rId12"/>
    <p:sldId id="830" r:id="rId13"/>
    <p:sldId id="671" r:id="rId14"/>
    <p:sldId id="798" r:id="rId15"/>
    <p:sldId id="831" r:id="rId16"/>
    <p:sldId id="686" r:id="rId17"/>
    <p:sldId id="687" r:id="rId18"/>
    <p:sldId id="688" r:id="rId19"/>
    <p:sldId id="689" r:id="rId20"/>
    <p:sldId id="832" r:id="rId21"/>
    <p:sldId id="690" r:id="rId22"/>
    <p:sldId id="82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7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</a:p>
        </p:txBody>
      </p:sp>
      <p:sp>
        <p:nvSpPr>
          <p:cNvPr id="15" name="矩形 14"/>
          <p:cNvSpPr/>
          <p:nvPr userDrawn="1"/>
        </p:nvSpPr>
        <p:spPr>
          <a:xfrm flipV="1">
            <a:off x="10300970" y="6722110"/>
            <a:ext cx="1909445" cy="14097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dirty="0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b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480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私有/内部函数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/>
              <a:t>结果如下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输出结果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20" y="2338705"/>
            <a:ext cx="3068320" cy="1657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820" y="5095240"/>
            <a:ext cx="421894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>
            <a:normAutofit/>
          </a:bodyPr>
          <a:lstStyle/>
          <a:p>
            <a:pPr algn="ctr"/>
            <a:r>
              <a:rPr lang="zh-CN">
                <a:sym typeface="+mn-ea"/>
              </a:rPr>
              <a:t>私有变量和公有变量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dirty="0"/>
              <a:t>私有与公有变量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 dirty="0"/>
              <a:t>私有变量：顾名思义就是私自的变量，外部无法访问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 dirty="0"/>
              <a:t>公有变量：外部可以访问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15" y="3475990"/>
            <a:ext cx="4321810" cy="17030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拓展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endParaRPr lang="zh-CN" altLang="en-US" dirty="0"/>
          </a:p>
          <a:p>
            <a:pPr fontAlgn="auto">
              <a:lnSpc>
                <a:spcPct val="120000"/>
              </a:lnSpc>
            </a:pPr>
            <a:r>
              <a:rPr lang="zh-CN" altLang="en-US" dirty="0"/>
              <a:t>面试：全局变量越多越好吗？为什么？</a:t>
            </a:r>
          </a:p>
          <a:p>
            <a:pPr fontAlgn="auto">
              <a:lnSpc>
                <a:spcPct val="120000"/>
              </a:lnSpc>
            </a:pPr>
            <a:endParaRPr lang="zh-CN" altLang="en-US" dirty="0"/>
          </a:p>
          <a:p>
            <a:pPr lvl="1" fontAlgn="auto">
              <a:lnSpc>
                <a:spcPct val="120000"/>
              </a:lnSpc>
            </a:pPr>
            <a:r>
              <a:rPr lang="zh-CN" altLang="en-US" dirty="0"/>
              <a:t>变量的生命长度</a:t>
            </a:r>
            <a:r>
              <a:rPr lang="en-US" altLang="zh-CN" dirty="0"/>
              <a:t>/</a:t>
            </a:r>
            <a:r>
              <a:rPr lang="zh-CN" altLang="en-US" dirty="0"/>
              <a:t>生存周期去考虑，全局变量直到页面关闭才会释放掉所占用的内存，所以全局变量越多占用内存越多，性能越差，脚本运行速度越慢，所以</a:t>
            </a:r>
            <a:r>
              <a:rPr lang="en-US" altLang="zh-CN" dirty="0"/>
              <a:t>“</a:t>
            </a:r>
            <a:r>
              <a:rPr lang="zh-CN" altLang="en-US" dirty="0"/>
              <a:t>全局变量是魔鬼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</a:p>
          <a:p>
            <a:pPr lvl="1" fontAlgn="auto">
              <a:lnSpc>
                <a:spcPct val="120000"/>
              </a:lnSpc>
            </a:pPr>
            <a:endParaRPr lang="zh-CN" altLang="en-US" dirty="0"/>
          </a:p>
          <a:p>
            <a:pPr lvl="1" fontAlgn="auto"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私有/内部函数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dirty="0"/>
              <a:t>1.2 优势</a:t>
            </a:r>
          </a:p>
          <a:p>
            <a:pPr lvl="1" fontAlgn="auto">
              <a:lnSpc>
                <a:spcPct val="120000"/>
              </a:lnSpc>
            </a:pPr>
            <a:r>
              <a:rPr lang="en-US" dirty="0"/>
              <a:t>1.可以有更少的全局变量。过多的使用全局变量就有可能由于命名冲突而产生过多的bugs </a:t>
            </a:r>
          </a:p>
          <a:p>
            <a:pPr lvl="1" fontAlgn="auto">
              <a:lnSpc>
                <a:spcPct val="120000"/>
              </a:lnSpc>
            </a:pPr>
            <a:r>
              <a:rPr lang="en-US" dirty="0"/>
              <a:t>2.</a:t>
            </a:r>
            <a:r>
              <a:rPr lang="zh-CN" altLang="en-US" dirty="0"/>
              <a:t>保护数据，防止数据泄露，</a:t>
            </a:r>
            <a:r>
              <a:rPr lang="zh-CN" altLang="en-US" dirty="0">
                <a:sym typeface="+mn-ea"/>
              </a:rPr>
              <a:t>确保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私有性</a:t>
            </a:r>
            <a:r>
              <a:rPr lang="zh-CN" altLang="en-US" dirty="0">
                <a:sym typeface="+mn-ea"/>
              </a:rPr>
              <a:t>，从而提高安全性和利用率。</a:t>
            </a:r>
          </a:p>
          <a:p>
            <a:pPr lvl="1" fontAlgn="auto">
              <a:lnSpc>
                <a:spcPct val="120000"/>
              </a:lnSpc>
            </a:pPr>
            <a:endParaRPr lang="en-US" dirty="0"/>
          </a:p>
          <a:p>
            <a:pPr fontAlgn="auto">
              <a:lnSpc>
                <a:spcPct val="120000"/>
              </a:lnSpc>
            </a:pPr>
            <a:r>
              <a:rPr lang="en-US" dirty="0"/>
              <a:t>1.3 Functions that Return Functions</a:t>
            </a:r>
          </a:p>
          <a:p>
            <a:pPr lvl="1" fontAlgn="auto">
              <a:lnSpc>
                <a:spcPct val="120000"/>
              </a:lnSpc>
            </a:pPr>
            <a:r>
              <a:rPr lang="en-US" dirty="0"/>
              <a:t>返回值为函数的函数(Functions that Return Functions)，之前介绍过函数要有返回值，即使没有写return，函数也会返回一个undefine。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>
            <a:normAutofit/>
          </a:bodyPr>
          <a:lstStyle/>
          <a:p>
            <a:pPr algn="ctr"/>
            <a:r>
              <a:rPr lang="zh-CN">
                <a:sym typeface="+mn-ea"/>
              </a:rPr>
              <a:t>私有函数和公有函数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dirty="0">
                <a:sym typeface="+mn-ea"/>
              </a:rPr>
              <a:t>私有与公有函数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 sz="2400" dirty="0">
                <a:sym typeface="+mn-ea"/>
              </a:rPr>
              <a:t>私有函数：外部无法访问执行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 sz="2400" dirty="0">
                <a:sym typeface="+mn-ea"/>
              </a:rPr>
              <a:t>公有函数：外部可以访问执行</a:t>
            </a:r>
            <a:endParaRPr lang="zh-CN" altLang="en-US" dirty="0"/>
          </a:p>
          <a:p>
            <a:pPr fontAlgn="auto">
              <a:lnSpc>
                <a:spcPct val="120000"/>
              </a:lnSpc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3390265"/>
            <a:ext cx="4199890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>
            <a:normAutofit/>
          </a:bodyPr>
          <a:lstStyle/>
          <a:p>
            <a:pPr algn="ctr"/>
            <a:r>
              <a:rPr lang="zh-CN">
                <a:sym typeface="+mn-ea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小结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95" y="2413635"/>
            <a:ext cx="5523865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>
            <a:normAutofit/>
          </a:bodyPr>
          <a:lstStyle/>
          <a:p>
            <a:pPr algn="ctr"/>
            <a:r>
              <a:rPr lang="zh-CN">
                <a:sym typeface="+mn-ea"/>
              </a:rPr>
              <a:t>变量的链式作用域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变量的作用域</a:t>
            </a:r>
          </a:p>
          <a:p>
            <a:pPr lvl="1"/>
            <a:r>
              <a:rPr lang="zh-CN" altLang="en-US"/>
              <a:t>后期会学习</a:t>
            </a:r>
            <a:r>
              <a:rPr lang="en-US"/>
              <a:t>闭包，</a:t>
            </a:r>
            <a:r>
              <a:rPr lang="zh-CN" altLang="en-US"/>
              <a:t>在这之前</a:t>
            </a:r>
            <a:r>
              <a:rPr lang="en-US"/>
              <a:t>首先必须理解JS特殊的变量作用域。变量的作用域无非就是两种：全局和局部。JS语言的特殊之处，就在于函数内部可以直接读取全局变量。</a:t>
            </a:r>
          </a:p>
          <a:p>
            <a:pPr lvl="1"/>
            <a:endParaRPr lang="en-US"/>
          </a:p>
          <a:p>
            <a:pPr lvl="1"/>
            <a:r>
              <a:rPr lang="en-US"/>
              <a:t>案例1：函数内部可以直接读取全局变量</a:t>
            </a:r>
          </a:p>
        </p:txBody>
      </p:sp>
      <p:pic>
        <p:nvPicPr>
          <p:cNvPr id="4" name="图片 -21474826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4098290"/>
            <a:ext cx="3728085" cy="1783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>
            <a:normAutofit/>
          </a:bodyPr>
          <a:lstStyle/>
          <a:p>
            <a:pPr algn="ctr"/>
            <a:r>
              <a:rPr lang="zh-CN">
                <a:sym typeface="+mn-ea"/>
              </a:rPr>
              <a:t>变量的链式作用域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案例2：在函数外部无法读取函数内的局部变量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这里有一个地方需要注意，函数内部声明变量的时候，一定要使用var命令。如果不用的话，实际上声明了一个全局变量！</a:t>
            </a:r>
          </a:p>
          <a:p>
            <a:pPr lvl="1"/>
            <a:endParaRPr lang="en-US" dirty="0"/>
          </a:p>
          <a:p>
            <a:pPr lvl="1"/>
            <a:r>
              <a:rPr lang="zh-CN" altLang="en-US" dirty="0"/>
              <a:t>全局变量：显示（通过</a:t>
            </a:r>
            <a:r>
              <a:rPr lang="en-US" altLang="zh-CN" dirty="0"/>
              <a:t>var</a:t>
            </a:r>
            <a:r>
              <a:rPr lang="zh-CN" altLang="en-US" dirty="0"/>
              <a:t>声明）和隐式（没有</a:t>
            </a:r>
            <a:r>
              <a:rPr lang="en-US" altLang="zh-CN" dirty="0"/>
              <a:t>var</a:t>
            </a:r>
            <a:r>
              <a:rPr lang="zh-CN" altLang="en-US" dirty="0"/>
              <a:t>，直接赋值）</a:t>
            </a:r>
          </a:p>
        </p:txBody>
      </p:sp>
      <p:pic>
        <p:nvPicPr>
          <p:cNvPr id="4" name="图片 -21474826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65" y="2487930"/>
            <a:ext cx="4726940" cy="13227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>
            <a:normAutofit/>
          </a:bodyPr>
          <a:lstStyle/>
          <a:p>
            <a:pPr algn="ctr"/>
            <a:r>
              <a:rPr lang="zh-CN">
                <a:sym typeface="+mn-ea"/>
              </a:rPr>
              <a:t>变量的链式作用域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案例3：函数内部声明</a:t>
            </a:r>
            <a:r>
              <a:rPr lang="zh-CN" altLang="en-US" dirty="0"/>
              <a:t>隐式</a:t>
            </a:r>
            <a:r>
              <a:rPr lang="en-US" dirty="0"/>
              <a:t>全局变量后需要调用，才会占用内存。</a:t>
            </a:r>
          </a:p>
          <a:p>
            <a:pPr lvl="1"/>
            <a:r>
              <a:rPr lang="en-US" dirty="0"/>
              <a:t>（1）函数内部声明全局变量，需要调用才会占用内存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（2）调用后才会占用内存</a:t>
            </a:r>
          </a:p>
        </p:txBody>
      </p:sp>
      <p:pic>
        <p:nvPicPr>
          <p:cNvPr id="4" name="图片 -21474826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45" y="3124689"/>
            <a:ext cx="4852035" cy="1286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45" y="4973125"/>
            <a:ext cx="3356610" cy="1315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>
            <a:normAutofit/>
          </a:bodyPr>
          <a:lstStyle/>
          <a:p>
            <a:pPr algn="ctr"/>
            <a:r>
              <a:rPr lang="zh-CN">
                <a:sym typeface="+mn-ea"/>
              </a:rPr>
              <a:t>变量的链式作用域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（2）案例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案例分析：在上面的代码中，函数f2就被包括在函数f1内部，这时f1内部的所有局部变量，对f2都是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可见的</a:t>
            </a:r>
            <a:r>
              <a:rPr lang="en-US" dirty="0"/>
              <a:t>。但是反过来就不行，f2内部的局部变量，对f1 就是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不可见的</a:t>
            </a:r>
            <a:r>
              <a:rPr lang="en-US" dirty="0"/>
              <a:t>。这就是Javascript语言特有的“</a:t>
            </a:r>
            <a:r>
              <a:rPr lang="en-US" dirty="0">
                <a:solidFill>
                  <a:srgbClr val="FF0000"/>
                </a:solidFill>
              </a:rPr>
              <a:t>链式作用域</a:t>
            </a:r>
            <a:r>
              <a:rPr lang="en-US" dirty="0"/>
              <a:t>”结构（chain scope），子对象会一级一级地向上寻找所有父对象的变量。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60" y="2260502"/>
            <a:ext cx="210502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课程大纲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endParaRPr lang="zh-CN" altLang="en-US"/>
          </a:p>
          <a:p>
            <a:r>
              <a:rPr lang="zh-CN" altLang="en-US"/>
              <a:t>一</a:t>
            </a:r>
            <a:r>
              <a:rPr lang="en-US"/>
              <a:t>、私有函数（private function）/内部函数（inner function）</a:t>
            </a:r>
          </a:p>
          <a:p>
            <a:endParaRPr lang="en-US"/>
          </a:p>
          <a:p>
            <a:r>
              <a:rPr lang="zh-CN" altLang="en-US"/>
              <a:t>二</a:t>
            </a:r>
            <a:r>
              <a:rPr lang="en-US"/>
              <a:t>、私有</a:t>
            </a:r>
            <a:r>
              <a:rPr lang="zh-CN" altLang="en-US"/>
              <a:t>与公有</a:t>
            </a:r>
            <a:r>
              <a:rPr lang="en-US"/>
              <a:t>变量、私有</a:t>
            </a:r>
            <a:r>
              <a:rPr lang="zh-CN" altLang="en-US"/>
              <a:t>与公有函数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   </a:t>
            </a:r>
          </a:p>
          <a:p>
            <a:r>
              <a:rPr lang="zh-CN" altLang="en-US"/>
              <a:t>三</a:t>
            </a:r>
            <a:r>
              <a:rPr lang="en-US"/>
              <a:t>、</a:t>
            </a:r>
            <a:r>
              <a:rPr lang="zh-CN" altLang="en-US"/>
              <a:t>链式作用域</a:t>
            </a:r>
            <a:r>
              <a:rPr lang="en-US" altLang="zh-CN"/>
              <a:t>---</a:t>
            </a:r>
            <a:r>
              <a:rPr lang="en-US"/>
              <a:t>变量作用域回顾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>
            <a:normAutofit/>
          </a:bodyPr>
          <a:lstStyle/>
          <a:p>
            <a:pPr algn="ctr"/>
            <a:r>
              <a:rPr lang="zh-CN">
                <a:sym typeface="+mn-ea"/>
              </a:rPr>
              <a:t>变量的链式作用域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父对象的所有变量，对子对象都是可见的，反之则不成立。</a:t>
            </a:r>
          </a:p>
          <a:p>
            <a:r>
              <a:rPr lang="en-US" dirty="0"/>
              <a:t>既然f2可以读取f1中的局部变量，那么只要把f2作为返回值，就可以在f1外部读取它的内部变量了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>
            <a:normAutofit/>
          </a:bodyPr>
          <a:lstStyle/>
          <a:p>
            <a:pPr algn="ctr"/>
            <a:r>
              <a:rPr lang="zh-CN">
                <a:sym typeface="+mn-ea"/>
              </a:rPr>
              <a:t>变量的链式作用域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（3）案例改写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55" y="2333625"/>
            <a:ext cx="3900805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>
            <a:normAutofit/>
          </a:bodyPr>
          <a:lstStyle/>
          <a:p>
            <a:pPr algn="ctr"/>
            <a:r>
              <a:rPr lang="zh-CN">
                <a:sym typeface="+mn-ea"/>
              </a:rPr>
              <a:t>特权方法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dirty="0"/>
              <a:t>某些情况下，如果我们想在函数外部访问私有变量或私有函数，可以通过特权方法（构造函数）。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45" y="3040380"/>
            <a:ext cx="6136005" cy="2580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165" y="3040380"/>
            <a:ext cx="305689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私有/内部函数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前言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讲解之前先看个简单的案例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运行后会打印函数</a:t>
            </a:r>
            <a:r>
              <a:rPr lang="en-US" altLang="zh-CN"/>
              <a:t>person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85" y="2555240"/>
            <a:ext cx="3845560" cy="1404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785" y="5141595"/>
            <a:ext cx="2552065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私有/内部函数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前言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如果想执行函数</a:t>
            </a:r>
            <a:r>
              <a:rPr lang="en-US" altLang="zh-CN"/>
              <a:t>person</a:t>
            </a:r>
            <a:r>
              <a:rPr lang="zh-CN" altLang="en-US"/>
              <a:t>，后面加函数执行符即可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这时，运行后会打印</a:t>
            </a:r>
            <a:r>
              <a:rPr lang="zh-CN" altLang="en-US">
                <a:solidFill>
                  <a:srgbClr val="FF0000"/>
                </a:solidFill>
              </a:rPr>
              <a:t>函数里返回的东西</a:t>
            </a:r>
            <a:r>
              <a:rPr lang="zh-CN" altLang="en-US"/>
              <a:t>，这里会输出</a:t>
            </a:r>
            <a:r>
              <a:rPr lang="en-US" altLang="zh-CN"/>
              <a:t>“</a:t>
            </a:r>
            <a:r>
              <a:rPr lang="zh-CN" altLang="en-US"/>
              <a:t>哈哈哈</a:t>
            </a:r>
            <a:r>
              <a:rPr lang="en-US" altLang="zh-CN"/>
              <a:t>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70" y="2536190"/>
            <a:ext cx="3794125" cy="1351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私有/内部函数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前言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接下来，对上面案例做下改动，内部返回函数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运行后会打印函数</a:t>
            </a:r>
            <a:r>
              <a:rPr lang="en-US" altLang="zh-CN"/>
              <a:t>fruit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90" y="2461797"/>
            <a:ext cx="3235325" cy="1694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90" y="5053965"/>
            <a:ext cx="4852670" cy="8166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私有/内部函数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前言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如果想执行函数</a:t>
            </a:r>
            <a:r>
              <a:rPr lang="en-US" altLang="zh-CN">
                <a:sym typeface="+mn-ea"/>
              </a:rPr>
              <a:t>fruit</a:t>
            </a:r>
            <a:r>
              <a:rPr lang="zh-CN" altLang="en-US">
                <a:sym typeface="+mn-ea"/>
              </a:rPr>
              <a:t>，后面跟着加函数执行符</a:t>
            </a:r>
            <a:r>
              <a:rPr lang="en-US" altLang="zh-CN">
                <a:sym typeface="+mn-ea"/>
              </a:rPr>
              <a:t>()</a:t>
            </a:r>
            <a:r>
              <a:rPr lang="zh-CN" altLang="en-US">
                <a:sym typeface="+mn-ea"/>
              </a:rPr>
              <a:t>即可</a:t>
            </a:r>
            <a:endParaRPr lang="zh-CN" altLang="en-US"/>
          </a:p>
          <a:p>
            <a:pPr fontAlgn="auto">
              <a:lnSpc>
                <a:spcPct val="120000"/>
              </a:lnSpc>
            </a:pPr>
            <a:endParaRPr lang="en-US" altLang="zh-CN"/>
          </a:p>
          <a:p>
            <a:pPr fontAlgn="auto">
              <a:lnSpc>
                <a:spcPct val="120000"/>
              </a:lnSpc>
            </a:pPr>
            <a:endParaRPr lang="en-US" altLang="zh-CN"/>
          </a:p>
          <a:p>
            <a:pPr fontAlgn="auto">
              <a:lnSpc>
                <a:spcPct val="120000"/>
              </a:lnSpc>
            </a:pPr>
            <a:endParaRPr lang="en-US" altLang="zh-CN"/>
          </a:p>
          <a:p>
            <a:pPr fontAlgn="auto">
              <a:lnSpc>
                <a:spcPct val="120000"/>
              </a:lnSpc>
            </a:pPr>
            <a:endParaRPr lang="en-US" altLang="zh-CN"/>
          </a:p>
          <a:p>
            <a:pPr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这时，运行后会输出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水果</a:t>
            </a:r>
            <a:r>
              <a:rPr lang="en-US" altLang="zh-CN">
                <a:sym typeface="+mn-ea"/>
              </a:rPr>
              <a:t>”</a:t>
            </a:r>
            <a:endParaRPr lang="en-US" altLang="zh-CN"/>
          </a:p>
          <a:p>
            <a:pPr fontAlgn="auto">
              <a:lnSpc>
                <a:spcPct val="120000"/>
              </a:lnSpc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05" y="2513965"/>
            <a:ext cx="3910330" cy="2025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私有/内部函数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1.1 概论</a:t>
            </a:r>
          </a:p>
          <a:p>
            <a:pPr lvl="1"/>
            <a:r>
              <a:rPr lang="en-US"/>
              <a:t>把函数作为一个值来思考一下，既然一个值可以定义在函数中，把函数做为数据放在函数中也未尝不可。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上面两者是等价的，左侧的函数调用可以参考右侧的表达式定义函数（定义函数的方式）。</a:t>
            </a:r>
          </a:p>
        </p:txBody>
      </p:sp>
      <p:pic>
        <p:nvPicPr>
          <p:cNvPr id="4" name="图片 -21474826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30" y="2960907"/>
            <a:ext cx="6292850" cy="2120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私有/内部函数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b函数是在a函数之中的 ，也就是意味着，在a函数的外部是无法访问b函数的，即b是a的内部函数（inner function），也称之为私有函数(private function) 。</a:t>
            </a:r>
          </a:p>
        </p:txBody>
      </p:sp>
      <p:pic>
        <p:nvPicPr>
          <p:cNvPr id="4" name="图片 -21474826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691005"/>
            <a:ext cx="5798185" cy="2374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私有/内部函数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案例：</a:t>
            </a:r>
          </a:p>
          <a:p>
            <a:pPr lvl="1"/>
            <a:r>
              <a:rPr lang="zh-CN" altLang="en-US" dirty="0"/>
              <a:t>之前的案例都是函数里返回函数，这里改动下，返回匿名式函数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运行后弹框，内容是函数里返回的东西，即</a:t>
            </a:r>
            <a:r>
              <a:rPr lang="zh-CN" altLang="en-US" dirty="0">
                <a:solidFill>
                  <a:srgbClr val="FF0000"/>
                </a:solidFill>
              </a:rPr>
              <a:t>匿名式函数</a:t>
            </a:r>
            <a:r>
              <a:rPr lang="zh-CN" altLang="en-US" dirty="0"/>
              <a:t>。后面再加一个函数执行符</a:t>
            </a:r>
            <a:r>
              <a:rPr lang="en-US" altLang="zh-CN" dirty="0"/>
              <a:t>()</a:t>
            </a:r>
            <a:r>
              <a:rPr lang="zh-CN" altLang="en-US" dirty="0"/>
              <a:t>，会执行到</a:t>
            </a:r>
            <a:r>
              <a:rPr lang="zh-CN" altLang="en-US" dirty="0">
                <a:solidFill>
                  <a:srgbClr val="FF0000"/>
                </a:solidFill>
              </a:rPr>
              <a:t>匿名式函数内部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580" y="2647315"/>
            <a:ext cx="4276090" cy="1562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955" y="2647950"/>
            <a:ext cx="2933065" cy="1561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888</Words>
  <Application>Microsoft Office PowerPoint</Application>
  <PresentationFormat>自定义</PresentationFormat>
  <Paragraphs>124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1_Office 主题</vt:lpstr>
      <vt:lpstr>WEB前端 </vt:lpstr>
      <vt:lpstr>课程大纲</vt:lpstr>
      <vt:lpstr>私有/内部函数-前言</vt:lpstr>
      <vt:lpstr>私有/内部函数-前言</vt:lpstr>
      <vt:lpstr>私有/内部函数-前言</vt:lpstr>
      <vt:lpstr>私有/内部函数-前言</vt:lpstr>
      <vt:lpstr>私有/内部函数</vt:lpstr>
      <vt:lpstr>私有/内部函数</vt:lpstr>
      <vt:lpstr>私有/内部函数</vt:lpstr>
      <vt:lpstr>私有/内部函数</vt:lpstr>
      <vt:lpstr>私有变量和公有变量</vt:lpstr>
      <vt:lpstr>拓展</vt:lpstr>
      <vt:lpstr>私有/内部函数</vt:lpstr>
      <vt:lpstr>私有函数和公有函数</vt:lpstr>
      <vt:lpstr>小结</vt:lpstr>
      <vt:lpstr>变量的链式作用域</vt:lpstr>
      <vt:lpstr>变量的链式作用域</vt:lpstr>
      <vt:lpstr>变量的链式作用域</vt:lpstr>
      <vt:lpstr>变量的链式作用域</vt:lpstr>
      <vt:lpstr>变量的链式作用域</vt:lpstr>
      <vt:lpstr>变量的链式作用域</vt:lpstr>
      <vt:lpstr>特权方法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 </dc:title>
  <dc:creator/>
  <cp:lastModifiedBy>xb21cn</cp:lastModifiedBy>
  <cp:revision>449</cp:revision>
  <dcterms:created xsi:type="dcterms:W3CDTF">2015-05-05T08:02:00Z</dcterms:created>
  <dcterms:modified xsi:type="dcterms:W3CDTF">2019-05-15T07:29:01Z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