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816" r:id="rId3"/>
    <p:sldId id="837" r:id="rId4"/>
    <p:sldId id="838" r:id="rId5"/>
    <p:sldId id="840" r:id="rId6"/>
    <p:sldId id="839" r:id="rId7"/>
    <p:sldId id="842" r:id="rId8"/>
    <p:sldId id="843" r:id="rId9"/>
    <p:sldId id="84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之前课程讲解了</a:t>
            </a:r>
            <a:r>
              <a:rPr lang="en-US" altLang="zh-CN"/>
              <a:t>Cookie</a:t>
            </a:r>
            <a:r>
              <a:rPr lang="zh-CN" altLang="en-US"/>
              <a:t>的生成写入、获取读取与清除，生成和获取的步骤较为繁琐，所以接下来将其封装成函数，方便调用。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设置多个</a:t>
            </a:r>
            <a:r>
              <a:rPr lang="en-US" altLang="zh-CN">
                <a:sym typeface="+mn-ea"/>
              </a:rPr>
              <a:t>cookie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按照之前方式设置</a:t>
            </a:r>
            <a:r>
              <a:rPr lang="en-US" altLang="zh-CN"/>
              <a:t>cookie</a:t>
            </a:r>
            <a:r>
              <a:rPr lang="zh-CN" altLang="en-US"/>
              <a:t>，如果要设置多个</a:t>
            </a:r>
            <a:r>
              <a:rPr lang="en-US" altLang="zh-CN"/>
              <a:t>cookie</a:t>
            </a:r>
            <a:r>
              <a:rPr lang="zh-CN" altLang="en-US"/>
              <a:t>，需要多次手动生成写入，较为繁琐，且调用时有所不便。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15" y="3042920"/>
            <a:ext cx="3856990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40" y="3042285"/>
            <a:ext cx="4368800" cy="1419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封装函数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必选参数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开始封装函数，首先写个简单的生成写入</a:t>
            </a:r>
            <a:r>
              <a:rPr lang="en-US" altLang="zh-CN"/>
              <a:t>cookie</a:t>
            </a:r>
            <a:r>
              <a:rPr lang="zh-CN" altLang="en-US"/>
              <a:t>功能</a:t>
            </a:r>
          </a:p>
          <a:p>
            <a:pPr fontAlgn="auto">
              <a:lnSpc>
                <a:spcPct val="120000"/>
              </a:lnSpc>
            </a:pPr>
            <a:r>
              <a:rPr lang="zh-CN" altLang="en-US"/>
              <a:t>encodeURI()和encodeURIComponent()方法，主要用于URI编码,以便发送给浏览器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3900170"/>
            <a:ext cx="612394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710" y="3629025"/>
            <a:ext cx="233362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拓展：抛出自定义错误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错误对象</a:t>
            </a:r>
            <a:r>
              <a:rPr lang="en-US" altLang="zh-CN">
                <a:sym typeface="+mn-ea"/>
              </a:rPr>
              <a:t>Error----&gt;</a:t>
            </a:r>
            <a:r>
              <a:rPr lang="zh-CN" altLang="en-US">
                <a:sym typeface="+mn-ea"/>
              </a:rPr>
              <a:t>抛出异常，终止函数执行</a:t>
            </a: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throw new Error();语法可以抛出异常，阻止函数继续往下执行。运行后会发现，抛出错误之后的代码不会运行。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3318510"/>
            <a:ext cx="4789170" cy="2119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封装函数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可选参数之过期时间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20000"/>
              </a:lnSpc>
            </a:pPr>
            <a:r>
              <a:rPr lang="zh-CN" altLang="en-US"/>
              <a:t>接下来开始分析后面的可选参数，首先判断其是否存在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expires</a:t>
            </a:r>
            <a:r>
              <a:rPr lang="zh-CN" altLang="en-US"/>
              <a:t>为过期时间，为了方便使用，接下来封装一个过期时间函数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4175125"/>
            <a:ext cx="4257040" cy="21145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130925" y="5008880"/>
            <a:ext cx="43434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60" y="4484370"/>
            <a:ext cx="3428365" cy="149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155" y="2376170"/>
            <a:ext cx="6793865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封装函数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可选参数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过期时间设置封装好之后，接下里开始设置其他参数，其他参数形式较为简单，直接设置即可，无需封装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814320"/>
            <a:ext cx="409511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封装函数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封装完成之后，开始进行测试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2378710"/>
            <a:ext cx="5956935" cy="79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4097655"/>
            <a:ext cx="892365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封装函数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cookie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生成写入</a:t>
            </a:r>
            <a:r>
              <a:rPr lang="en-US" altLang="zh-CN"/>
              <a:t>cookie</a:t>
            </a:r>
            <a:r>
              <a:rPr lang="zh-CN" altLang="en-US"/>
              <a:t>功能写好之后，开始进行</a:t>
            </a:r>
            <a:r>
              <a:rPr lang="en-US" altLang="zh-CN"/>
              <a:t>cookie</a:t>
            </a:r>
            <a:r>
              <a:rPr lang="zh-CN" altLang="en-US"/>
              <a:t>的获取读写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直接读取会发现，该方法会全部一下子获取所有</a:t>
            </a:r>
            <a:r>
              <a:rPr lang="en-US" altLang="zh-CN"/>
              <a:t>cookie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2402840"/>
            <a:ext cx="5221605" cy="1221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4892040"/>
            <a:ext cx="3885565" cy="146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自定义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1_Office 主题</vt:lpstr>
      <vt:lpstr>WEB前端 </vt:lpstr>
      <vt:lpstr>前言</vt:lpstr>
      <vt:lpstr>设置多个cookie</vt:lpstr>
      <vt:lpstr>封装函数-必选参数</vt:lpstr>
      <vt:lpstr>拓展：抛出自定义错误</vt:lpstr>
      <vt:lpstr>封装函数-可选参数之过期时间</vt:lpstr>
      <vt:lpstr>封装函数-可选参数</vt:lpstr>
      <vt:lpstr>封装函数-测试</vt:lpstr>
      <vt:lpstr>封装函数-获取cookie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621</cp:revision>
  <dcterms:created xsi:type="dcterms:W3CDTF">2015-05-05T08:02:00Z</dcterms:created>
  <dcterms:modified xsi:type="dcterms:W3CDTF">2019-04-18T01:53:34Z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