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868" r:id="rId3"/>
    <p:sldId id="880" r:id="rId4"/>
    <p:sldId id="881" r:id="rId5"/>
    <p:sldId id="882" r:id="rId6"/>
    <p:sldId id="88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7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课堂目标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en-US" altLang="zh-CN" sz="2400"/>
              <a:t>JS</a:t>
            </a:r>
            <a:r>
              <a:rPr lang="zh-CN" altLang="en-US" sz="2400"/>
              <a:t>声明定义变量的</a:t>
            </a:r>
            <a:r>
              <a:rPr lang="en-US" altLang="zh-CN" sz="2400"/>
              <a:t>3</a:t>
            </a:r>
            <a:r>
              <a:rPr lang="zh-CN" altLang="en-US" sz="2400"/>
              <a:t>种方式及其区别</a:t>
            </a:r>
          </a:p>
          <a:p>
            <a:pPr lvl="2" fontAlgn="auto">
              <a:lnSpc>
                <a:spcPct val="12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var</a:t>
            </a:r>
          </a:p>
          <a:p>
            <a:pPr lvl="2" fontAlgn="auto">
              <a:lnSpc>
                <a:spcPct val="12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let</a:t>
            </a:r>
          </a:p>
          <a:p>
            <a:pPr lvl="2" fontAlgn="auto">
              <a:lnSpc>
                <a:spcPct val="12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const</a:t>
            </a: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var</a:t>
            </a:r>
            <a:r>
              <a:rPr lang="zh-CN" altLang="en-US"/>
              <a:t>方式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特点及案例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2898775"/>
            <a:ext cx="439991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let</a:t>
            </a:r>
            <a:r>
              <a:rPr lang="zh-CN" altLang="en-US"/>
              <a:t>方式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特点及案例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2971800"/>
            <a:ext cx="5752465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const</a:t>
            </a:r>
            <a:r>
              <a:rPr lang="zh-CN" altLang="en-US"/>
              <a:t>方式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特点及案例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5" y="3036570"/>
            <a:ext cx="590486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）直接赋值</a:t>
            </a:r>
            <a:r>
              <a:rPr lang="en-US" altLang="zh-CN"/>
              <a:t>/</a:t>
            </a:r>
            <a:r>
              <a:rPr lang="zh-CN" altLang="en-US"/>
              <a:t>隐式全局变量方式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特点及案例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" y="2971800"/>
            <a:ext cx="2980690" cy="1790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自定义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1_Office 主题</vt:lpstr>
      <vt:lpstr>WEB前端 </vt:lpstr>
      <vt:lpstr>课堂目标</vt:lpstr>
      <vt:lpstr>课堂目标</vt:lpstr>
      <vt:lpstr>课堂目标</vt:lpstr>
      <vt:lpstr>课堂目标</vt:lpstr>
      <vt:lpstr>课堂目标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845</cp:revision>
  <dcterms:created xsi:type="dcterms:W3CDTF">2015-05-05T08:02:00Z</dcterms:created>
  <dcterms:modified xsi:type="dcterms:W3CDTF">2019-04-18T01:55:00Z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