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868" r:id="rId3"/>
    <p:sldId id="869" r:id="rId4"/>
    <p:sldId id="872" r:id="rId5"/>
    <p:sldId id="873" r:id="rId6"/>
    <p:sldId id="874" r:id="rId7"/>
    <p:sldId id="876" r:id="rId8"/>
    <p:sldId id="875" r:id="rId9"/>
    <p:sldId id="877" r:id="rId10"/>
    <p:sldId id="8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4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简介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t>简介</a:t>
            </a:r>
          </a:p>
          <a:p>
            <a:pPr lvl="1" fontAlgn="auto">
              <a:lnSpc>
                <a:spcPct val="120000"/>
              </a:lnSpc>
            </a:pPr>
            <a:r>
              <a:t>分析：</a:t>
            </a:r>
            <a:r>
              <a:rPr lang="en-US"/>
              <a:t>ajax</a:t>
            </a:r>
            <a:r>
              <a:rPr lang="zh-CN" altLang="en-US"/>
              <a:t>语言载体和核心技术是</a:t>
            </a:r>
            <a:r>
              <a:rPr>
                <a:solidFill>
                  <a:srgbClr val="FF0000"/>
                </a:solidFill>
              </a:rPr>
              <a:t>javascript</a:t>
            </a:r>
            <a:r>
              <a:t>；</a:t>
            </a:r>
            <a:r>
              <a:rPr lang="en-US"/>
              <a:t>XML</a:t>
            </a:r>
            <a:r>
              <a:t>主要用于保存和传输数据，就是可与服务器进行异步或者同步交互一门</a:t>
            </a:r>
            <a:r>
              <a:rPr>
                <a:solidFill>
                  <a:srgbClr val="FF0000"/>
                </a:solidFill>
              </a:rPr>
              <a:t>技术</a:t>
            </a:r>
            <a:r>
              <a:t>，很大程度上改变了WEB开发的格局，在常见的社交网站、地图等均应用了ajax技术。</a:t>
            </a:r>
          </a:p>
          <a:p>
            <a:pPr lvl="1" fontAlgn="auto">
              <a:lnSpc>
                <a:spcPct val="120000"/>
              </a:lnSpc>
            </a:pPr>
            <a:r>
              <a:t>不是某种编程语言，是一种在无需重新加载整个网页的情况下能够更新部分页面内容的</a:t>
            </a:r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</a:t>
            </a:r>
            <a: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课堂目标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课堂目标：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了解</a:t>
            </a:r>
            <a:r>
              <a:rPr lang="en-US" altLang="zh-CN"/>
              <a:t>ajax</a:t>
            </a:r>
            <a:r>
              <a:rPr lang="zh-CN" altLang="en-US"/>
              <a:t>概念、应用、优势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传统验证方式与</a:t>
            </a:r>
            <a:r>
              <a:rPr lang="en-US" altLang="zh-CN"/>
              <a:t>ajax</a:t>
            </a:r>
            <a:r>
              <a:rPr lang="zh-CN" altLang="en-US"/>
              <a:t>新型验证方式区别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25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2005</a:t>
            </a:r>
            <a:r>
              <a:rPr lang="zh-CN" altLang="en-US"/>
              <a:t>年</a:t>
            </a:r>
            <a:r>
              <a:rPr lang="en-US" altLang="zh-CN"/>
              <a:t>J</a:t>
            </a:r>
            <a:r>
              <a:rPr lang="zh-CN" altLang="en-US"/>
              <a:t>esse </a:t>
            </a:r>
            <a:r>
              <a:rPr lang="en-US" altLang="zh-CN"/>
              <a:t>J</a:t>
            </a:r>
            <a:r>
              <a:rPr lang="zh-CN" altLang="en-US"/>
              <a:t>ames </a:t>
            </a:r>
            <a:r>
              <a:rPr lang="en-US" altLang="zh-CN"/>
              <a:t>G</a:t>
            </a:r>
            <a:r>
              <a:rPr lang="zh-CN" altLang="en-US"/>
              <a:t>rattee发表了一篇文章，里面介绍了一种技术。这种技术可以从服务器请求数据，而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无需重新加载页面</a:t>
            </a:r>
            <a:r>
              <a:rPr lang="zh-CN" altLang="en-US"/>
              <a:t>，这样会带来更好的客户体验。一时间，席卷全球。</a:t>
            </a:r>
          </a:p>
          <a:p>
            <a:pPr fontAlgn="auto">
              <a:lnSpc>
                <a:spcPct val="120000"/>
              </a:lnSpc>
            </a:pPr>
            <a:endParaRPr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>
                <a:sym typeface="+mn-ea"/>
              </a:rPr>
              <a:t>AJAX = Asynchronous JavaScript and XML（异步的 JavaScript 和 XML），前端开发里一般叫</a:t>
            </a:r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阿贾克斯</a:t>
            </a:r>
            <a:r>
              <a:rPr>
                <a:sym typeface="+mn-ea"/>
              </a:rPr>
              <a:t>。</a:t>
            </a:r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>
                <a:sym typeface="+mn-ea"/>
              </a:rPr>
              <a:t>最大特点：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页面不刷新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）百度关键词特效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随着输入关键词的不同，底下会从服务器拉取不同数据（在不刷新页面的前提下）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85" y="2437130"/>
            <a:ext cx="3439795" cy="198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7465" y="2526665"/>
            <a:ext cx="2790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输入关键字后，</a:t>
            </a:r>
            <a:r>
              <a:rPr lang="en-US" altLang="zh-CN"/>
              <a:t>ajax</a:t>
            </a:r>
            <a:r>
              <a:rPr lang="zh-CN" altLang="en-US"/>
              <a:t>会把当前输入的内容传给</a:t>
            </a:r>
            <a:r>
              <a:rPr lang="en-US" altLang="zh-CN"/>
              <a:t>baidu</a:t>
            </a:r>
            <a:r>
              <a:rPr lang="zh-CN" altLang="en-US"/>
              <a:t>服务器做请求，然后服务器查询相关数据并返回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www.163.com</a:t>
            </a:r>
            <a:r>
              <a:rPr lang="zh-CN" altLang="en-US"/>
              <a:t>网易的邮箱注册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en-US" altLang="zh-CN"/>
              <a:t>ajax</a:t>
            </a:r>
            <a:r>
              <a:rPr lang="zh-CN" altLang="en-US"/>
              <a:t>在输入框失去焦点时，会把用户名传递给服务器，做查询对比。之后把查询的结果在页面上展示出来。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40" y="2499995"/>
            <a:ext cx="4271010" cy="2223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39355" y="2882265"/>
            <a:ext cx="3133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邮件地址、用户名等必须到服务器数据可以才可以查询对比出结果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传统验证方式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传统方式用户名验证</a:t>
            </a:r>
          </a:p>
        </p:txBody>
      </p:sp>
      <p:sp>
        <p:nvSpPr>
          <p:cNvPr id="4" name="矩形 3"/>
          <p:cNvSpPr/>
          <p:nvPr/>
        </p:nvSpPr>
        <p:spPr>
          <a:xfrm>
            <a:off x="1483995" y="2540000"/>
            <a:ext cx="2553335" cy="30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客户端浏览器</a:t>
            </a:r>
          </a:p>
          <a:p>
            <a:pPr algn="ctr"/>
            <a:r>
              <a:rPr lang="zh-CN" altLang="en-US" sz="2000"/>
              <a:t>注册表单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用户名</a:t>
            </a:r>
          </a:p>
          <a:p>
            <a:pPr algn="l"/>
            <a:r>
              <a:rPr lang="zh-CN" altLang="en-US" sz="2000"/>
              <a:t>密码</a:t>
            </a:r>
          </a:p>
          <a:p>
            <a:pPr algn="l"/>
            <a:r>
              <a:rPr lang="zh-CN" altLang="en-US" sz="2000"/>
              <a:t>邮箱</a:t>
            </a:r>
          </a:p>
          <a:p>
            <a:pPr algn="l"/>
            <a:r>
              <a:rPr lang="zh-CN" altLang="en-US" sz="2000"/>
              <a:t>手机号</a:t>
            </a:r>
          </a:p>
          <a:p>
            <a:pPr algn="r"/>
            <a:r>
              <a:rPr lang="zh-CN" altLang="en-US" sz="2000"/>
              <a:t>注册</a:t>
            </a:r>
          </a:p>
        </p:txBody>
      </p:sp>
      <p:sp>
        <p:nvSpPr>
          <p:cNvPr id="5" name="矩形 4"/>
          <p:cNvSpPr/>
          <p:nvPr/>
        </p:nvSpPr>
        <p:spPr>
          <a:xfrm>
            <a:off x="6814185" y="2948305"/>
            <a:ext cx="2392680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服务器</a:t>
            </a:r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校验用户名</a:t>
            </a:r>
          </a:p>
        </p:txBody>
      </p:sp>
      <p:sp>
        <p:nvSpPr>
          <p:cNvPr id="6" name="椭圆 5"/>
          <p:cNvSpPr/>
          <p:nvPr/>
        </p:nvSpPr>
        <p:spPr>
          <a:xfrm>
            <a:off x="6814185" y="2521585"/>
            <a:ext cx="2407920" cy="838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14185" y="5045710"/>
            <a:ext cx="2407920" cy="69977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238625" y="3054985"/>
            <a:ext cx="205740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391025" y="4396105"/>
            <a:ext cx="185928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20280000">
            <a:off x="4589145" y="4807585"/>
            <a:ext cx="199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验证失败返回</a:t>
            </a:r>
          </a:p>
        </p:txBody>
      </p:sp>
      <p:sp>
        <p:nvSpPr>
          <p:cNvPr id="11" name="文本框 10"/>
          <p:cNvSpPr txBox="1"/>
          <p:nvPr/>
        </p:nvSpPr>
        <p:spPr>
          <a:xfrm rot="900000">
            <a:off x="4488180" y="2891790"/>
            <a:ext cx="1875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提交全部数据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29660" y="5944870"/>
            <a:ext cx="4500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验证失败后返回失败信息，重新加载页面。之前填写的数据需要重新填写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传统验证方式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/>
              <a:t>传统验证方式缺点</a:t>
            </a:r>
          </a:p>
          <a:p>
            <a:pPr fontAlgn="auto">
              <a:lnSpc>
                <a:spcPct val="120000"/>
              </a:lnSpc>
            </a:pP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）耗费流量：其他数据反复提交给服务器</a:t>
            </a:r>
          </a:p>
          <a:p>
            <a:pPr fontAlgn="auto">
              <a:lnSpc>
                <a:spcPct val="120000"/>
              </a:lnSpc>
            </a:pPr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）耗费时间较长：多次提交耗时</a:t>
            </a:r>
          </a:p>
          <a:p>
            <a:pPr fontAlgn="auto">
              <a:lnSpc>
                <a:spcPct val="120000"/>
              </a:lnSpc>
            </a:pPr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）用户体验差：仅仅因为用户名验证失败，导致整个页面重新记载，其他数据就又得重新填写。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验证方式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AJAX</a:t>
            </a:r>
            <a:r>
              <a:rPr lang="zh-CN" altLang="en-US"/>
              <a:t>方式用户名验证</a:t>
            </a:r>
          </a:p>
        </p:txBody>
      </p:sp>
      <p:sp>
        <p:nvSpPr>
          <p:cNvPr id="4" name="矩形 3"/>
          <p:cNvSpPr/>
          <p:nvPr/>
        </p:nvSpPr>
        <p:spPr>
          <a:xfrm>
            <a:off x="1483995" y="2316480"/>
            <a:ext cx="2553335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客户端浏览器</a:t>
            </a:r>
          </a:p>
          <a:p>
            <a:pPr algn="ctr"/>
            <a:r>
              <a:rPr lang="zh-CN" altLang="en-US" sz="2000"/>
              <a:t>注册表单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>
                <a:solidFill>
                  <a:schemeClr val="accent4"/>
                </a:solidFill>
              </a:rPr>
              <a:t>用户名</a:t>
            </a:r>
            <a:endParaRPr lang="zh-CN" altLang="en-US" sz="2000"/>
          </a:p>
          <a:p>
            <a:pPr algn="l"/>
            <a:r>
              <a:rPr lang="zh-CN" altLang="en-US" sz="2000"/>
              <a:t>密码</a:t>
            </a:r>
          </a:p>
          <a:p>
            <a:pPr algn="l"/>
            <a:r>
              <a:rPr lang="zh-CN" altLang="en-US" sz="2000"/>
              <a:t>邮箱</a:t>
            </a:r>
          </a:p>
          <a:p>
            <a:pPr algn="l"/>
            <a:r>
              <a:rPr lang="zh-CN" altLang="en-US" sz="2000"/>
              <a:t>手机号</a:t>
            </a:r>
          </a:p>
          <a:p>
            <a:pPr algn="r"/>
            <a:r>
              <a:rPr lang="zh-CN" altLang="en-US" sz="2000"/>
              <a:t>注册</a:t>
            </a:r>
          </a:p>
        </p:txBody>
      </p:sp>
      <p:sp>
        <p:nvSpPr>
          <p:cNvPr id="5" name="矩形 4"/>
          <p:cNvSpPr/>
          <p:nvPr/>
        </p:nvSpPr>
        <p:spPr>
          <a:xfrm>
            <a:off x="6814185" y="2948305"/>
            <a:ext cx="2392680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服务器</a:t>
            </a:r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校验用户名</a:t>
            </a:r>
          </a:p>
        </p:txBody>
      </p:sp>
      <p:sp>
        <p:nvSpPr>
          <p:cNvPr id="6" name="椭圆 5"/>
          <p:cNvSpPr/>
          <p:nvPr/>
        </p:nvSpPr>
        <p:spPr>
          <a:xfrm>
            <a:off x="6814185" y="2521585"/>
            <a:ext cx="2407920" cy="838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14185" y="5045710"/>
            <a:ext cx="2407920" cy="69977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19220" y="3768090"/>
            <a:ext cx="2764155" cy="197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959225" y="4431665"/>
            <a:ext cx="2645410" cy="26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95470" y="4457700"/>
            <a:ext cx="199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返回校验结果</a:t>
            </a:r>
          </a:p>
        </p:txBody>
      </p:sp>
      <p:sp>
        <p:nvSpPr>
          <p:cNvPr id="14" name="椭圆 13"/>
          <p:cNvSpPr/>
          <p:nvPr/>
        </p:nvSpPr>
        <p:spPr>
          <a:xfrm>
            <a:off x="2932430" y="3632200"/>
            <a:ext cx="986790" cy="11715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AJAX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92680" y="3904615"/>
            <a:ext cx="447675" cy="92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1420000">
            <a:off x="4544060" y="3467100"/>
            <a:ext cx="1699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提交用户名</a:t>
            </a:r>
          </a:p>
        </p:txBody>
      </p:sp>
      <p:cxnSp>
        <p:nvCxnSpPr>
          <p:cNvPr id="17" name="直接箭头连接符 16"/>
          <p:cNvCxnSpPr>
            <a:endCxn id="14" idx="3"/>
          </p:cNvCxnSpPr>
          <p:nvPr/>
        </p:nvCxnSpPr>
        <p:spPr>
          <a:xfrm flipV="1">
            <a:off x="2655570" y="4632325"/>
            <a:ext cx="421640" cy="4311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83995" y="5221605"/>
            <a:ext cx="1894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显示结果到页面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471420" y="3667760"/>
            <a:ext cx="22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888865" y="3162935"/>
            <a:ext cx="22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113020" y="4853305"/>
            <a:ext cx="22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754630" y="4803775"/>
            <a:ext cx="22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验证方式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AJAX</a:t>
            </a:r>
            <a:r>
              <a:rPr lang="zh-CN"/>
              <a:t>验证方式优点</a:t>
            </a:r>
          </a:p>
          <a:p>
            <a:pPr fontAlgn="auto">
              <a:lnSpc>
                <a:spcPct val="120000"/>
              </a:lnSpc>
            </a:pP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）节省流量：只传递需要验证的数据（用户名）</a:t>
            </a:r>
          </a:p>
          <a:p>
            <a:pPr fontAlgn="auto">
              <a:lnSpc>
                <a:spcPct val="120000"/>
              </a:lnSpc>
            </a:pPr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）节省操作时间，可以快速提示错误并进行修改</a:t>
            </a:r>
          </a:p>
          <a:p>
            <a:pPr fontAlgn="auto">
              <a:lnSpc>
                <a:spcPct val="120000"/>
              </a:lnSpc>
            </a:pPr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</a:t>
            </a:r>
            <a:r>
              <a:rPr lang="zh-CN">
                <a:sym typeface="+mn-ea"/>
              </a:rPr>
              <a:t>用户体验好，页面不刷新</a:t>
            </a:r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自定义</PresentationFormat>
  <Paragraphs>78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1_Office 主题</vt:lpstr>
      <vt:lpstr>WEB前端 </vt:lpstr>
      <vt:lpstr>课堂目标</vt:lpstr>
      <vt:lpstr>AJAX简介</vt:lpstr>
      <vt:lpstr>AJAX案例</vt:lpstr>
      <vt:lpstr>AJAX案例</vt:lpstr>
      <vt:lpstr>传统验证方式</vt:lpstr>
      <vt:lpstr>传统验证方式</vt:lpstr>
      <vt:lpstr>AJAX验证方式</vt:lpstr>
      <vt:lpstr>AJAX验证方式</vt:lpstr>
      <vt:lpstr>AJAX简介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837</cp:revision>
  <dcterms:created xsi:type="dcterms:W3CDTF">2015-05-05T08:02:00Z</dcterms:created>
  <dcterms:modified xsi:type="dcterms:W3CDTF">2019-04-18T01:55:18Z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