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301" r:id="rId3"/>
    <p:sldId id="511" r:id="rId4"/>
    <p:sldId id="539" r:id="rId5"/>
    <p:sldId id="540" r:id="rId6"/>
    <p:sldId id="541" r:id="rId7"/>
    <p:sldId id="542" r:id="rId8"/>
    <p:sldId id="543" r:id="rId9"/>
    <p:sldId id="545" r:id="rId10"/>
    <p:sldId id="546" r:id="rId11"/>
    <p:sldId id="547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-5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57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</a:p>
        </p:txBody>
      </p:sp>
      <p:sp>
        <p:nvSpPr>
          <p:cNvPr id="15" name="矩形 14"/>
          <p:cNvSpPr/>
          <p:nvPr userDrawn="1"/>
        </p:nvSpPr>
        <p:spPr>
          <a:xfrm flipV="1">
            <a:off x="10300970" y="6722110"/>
            <a:ext cx="1909445" cy="14097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字面量/自定义对象</a:t>
            </a:r>
            <a:r>
              <a:rPr>
                <a:sym typeface="+mn-ea"/>
              </a:rPr>
              <a:t>-&gt;创建单个对象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2</a:t>
            </a:r>
            <a:r>
              <a:rPr lang="zh-CN" altLang="en-US"/>
              <a:t>、</a:t>
            </a:r>
            <a:r>
              <a:rPr lang="en-US"/>
              <a:t>直接将零个或多个键值对包围在花括号中，将成员信息写到{}中，并赋值给一个变量，此时这个变量就是一个对象</a:t>
            </a:r>
          </a:p>
        </p:txBody>
      </p:sp>
      <p:pic>
        <p:nvPicPr>
          <p:cNvPr id="4" name="图片 -21474826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35" y="2734945"/>
            <a:ext cx="3097530" cy="18021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75" y="4218305"/>
            <a:ext cx="4571365" cy="1447800"/>
          </a:xfrm>
          <a:prstGeom prst="rect">
            <a:avLst/>
          </a:prstGeom>
        </p:spPr>
      </p:pic>
      <p:sp>
        <p:nvSpPr>
          <p:cNvPr id="6" name="笑脸 5"/>
          <p:cNvSpPr/>
          <p:nvPr/>
        </p:nvSpPr>
        <p:spPr>
          <a:xfrm>
            <a:off x="8500110" y="3099435"/>
            <a:ext cx="882015" cy="776605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Object原生构造函数-&gt;创建单个对象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通过Object原生构造函数---&gt;创建单个对象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从创建对象的过程来说，两者底层实现没有区别，都是一样的。</a:t>
            </a:r>
          </a:p>
        </p:txBody>
      </p:sp>
      <p:pic>
        <p:nvPicPr>
          <p:cNvPr id="4" name="图片 -21474826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65" y="2356485"/>
            <a:ext cx="6397625" cy="1354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3876040"/>
            <a:ext cx="5403215" cy="444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dirty="0"/>
              <a:t>1、对象概括</a:t>
            </a:r>
          </a:p>
          <a:p>
            <a:r>
              <a:rPr dirty="0"/>
              <a:t>2、对象访问</a:t>
            </a:r>
          </a:p>
          <a:p>
            <a:r>
              <a:rPr dirty="0"/>
              <a:t>3、对象的创建</a:t>
            </a:r>
          </a:p>
          <a:p>
            <a:r>
              <a:rPr dirty="0"/>
              <a:t>4、字面量方式/自定义对象---&gt;创建单个对象</a:t>
            </a:r>
          </a:p>
          <a:p>
            <a:r>
              <a:rPr dirty="0"/>
              <a:t>5、通过Object原生构造函数---&gt;创建单个对象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对象概括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 dirty="0"/>
              <a:t>JavaScript 中的所有事物都是对象：字符串、数值、数组、函</a:t>
            </a:r>
            <a:r>
              <a:rPr lang="zh-CN" altLang="en-US" dirty="0"/>
              <a:t>数</a:t>
            </a:r>
            <a:r>
              <a:rPr lang="en-US" altLang="zh-CN" dirty="0"/>
              <a:t>...</a:t>
            </a:r>
            <a:endParaRPr lang="en-US" dirty="0"/>
          </a:p>
          <a:p>
            <a:pPr lvl="1" fontAlgn="auto">
              <a:lnSpc>
                <a:spcPct val="150000"/>
              </a:lnSpc>
            </a:pPr>
            <a:r>
              <a:rPr lang="en-US" dirty="0"/>
              <a:t>简单理解：</a:t>
            </a:r>
            <a:r>
              <a:rPr lang="en-US"/>
              <a:t>对象就是带有属性和方法的特殊数据类型</a:t>
            </a:r>
            <a:r>
              <a:rPr lang="en-US" smtClean="0"/>
              <a:t>。</a:t>
            </a:r>
            <a:endParaRPr lang="en-US" dirty="0"/>
          </a:p>
          <a:p>
            <a:pPr lvl="1" fontAlgn="auto">
              <a:lnSpc>
                <a:spcPct val="150000"/>
              </a:lnSpc>
            </a:pPr>
            <a:r>
              <a:rPr lang="en-US" dirty="0"/>
              <a:t>注意：当函数被保存为一个对象的属性时，它就可称为这个对象的方法。</a:t>
            </a:r>
          </a:p>
        </p:txBody>
      </p:sp>
      <p:pic>
        <p:nvPicPr>
          <p:cNvPr id="4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3736975"/>
            <a:ext cx="4447540" cy="19596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对象概括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对象2：数组对象组合                 对象3：数组、对象、函数组合</a:t>
            </a:r>
          </a:p>
        </p:txBody>
      </p:sp>
      <p:pic>
        <p:nvPicPr>
          <p:cNvPr id="4" name="图片 -21474826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5055"/>
            <a:ext cx="3996690" cy="2168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385" y="2345055"/>
            <a:ext cx="3701415" cy="2687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对象访问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案例：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（1）访问对象属性：objectName.propertyName即</a:t>
            </a:r>
            <a:r>
              <a:rPr lang="en-US">
                <a:solidFill>
                  <a:srgbClr val="FF0000"/>
                </a:solidFill>
              </a:rPr>
              <a:t>对象名.属性名</a:t>
            </a:r>
            <a:endParaRPr lang="en-US"/>
          </a:p>
          <a:p>
            <a:pPr lvl="1"/>
            <a:r>
              <a:rPr lang="en-US"/>
              <a:t>要求：输出Hello的长度</a:t>
            </a:r>
          </a:p>
          <a:p>
            <a:endParaRPr lang="en-US"/>
          </a:p>
        </p:txBody>
      </p:sp>
      <p:pic>
        <p:nvPicPr>
          <p:cNvPr id="4" name="图片 -21474826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45" y="2279650"/>
            <a:ext cx="4170045" cy="1704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对象访问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步骤：</a:t>
            </a:r>
          </a:p>
          <a:p>
            <a:pPr lvl="1"/>
            <a:r>
              <a:rPr lang="en-US"/>
              <a:t>1、访问Hello；</a:t>
            </a:r>
          </a:p>
          <a:p>
            <a:pPr lvl="1"/>
            <a:r>
              <a:rPr lang="en-US"/>
              <a:t>2、检测输出长度（使用String对象的length属性来获得字符串的长度）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图片 -21474826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35" y="3257550"/>
            <a:ext cx="5765800" cy="789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对象</a:t>
            </a:r>
            <a:r>
              <a:rPr lang="zh-CN">
                <a:sym typeface="+mn-ea"/>
              </a:rPr>
              <a:t>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（2）访问对象方法：objectName.methodName()即对象名.方法名</a:t>
            </a:r>
          </a:p>
          <a:p>
            <a:pPr lvl="1"/>
            <a:r>
              <a:rPr lang="en-US"/>
              <a:t>方法是能在对象里执行的动作/</a:t>
            </a:r>
            <a:r>
              <a:rPr lang="zh-CN" altLang="en-US"/>
              <a:t>函数</a:t>
            </a:r>
          </a:p>
        </p:txBody>
      </p:sp>
      <p:pic>
        <p:nvPicPr>
          <p:cNvPr id="4" name="图片 -21474826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759075"/>
            <a:ext cx="4449445" cy="6743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3799205"/>
            <a:ext cx="4565015" cy="1261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说起创建对象，最容易想到的便是通过对象字面量方式直接定义一个对象，但这种方式只能创建少量，单独且相互间无联系的对象。若要批量创建对象，该如何？下面介绍下JS对象常见的几种创建方式。</a:t>
            </a:r>
          </a:p>
          <a:p>
            <a:endParaRPr lang="en-US"/>
          </a:p>
          <a:p>
            <a:pPr lvl="1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35" y="3552825"/>
            <a:ext cx="4828540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字面量/自定义对象-&gt;创建单个对象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格式：</a:t>
            </a:r>
          </a:p>
          <a:p>
            <a:pPr lvl="1"/>
            <a:r>
              <a:rPr lang="en-US"/>
              <a:t>objectName = {property1:value1, property2:value2,…, propertyN:valueN}</a:t>
            </a:r>
          </a:p>
          <a:p>
            <a:pPr lvl="1"/>
            <a:r>
              <a:rPr lang="en-US"/>
              <a:t>可以直接往{}添加，也可以先创建一个空对象{}，再往里添加。</a:t>
            </a:r>
          </a:p>
          <a:p>
            <a:endParaRPr lang="en-US"/>
          </a:p>
          <a:p>
            <a:r>
              <a:rPr lang="en-US"/>
              <a:t>1.往空对象里添加</a:t>
            </a:r>
          </a:p>
        </p:txBody>
      </p:sp>
      <p:pic>
        <p:nvPicPr>
          <p:cNvPr id="4" name="图片 -21474826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4130675"/>
            <a:ext cx="4124325" cy="1440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99b2ca4d-06f7-44ab-b750-6fd306c919d1}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193</Words>
  <Application>Microsoft Office PowerPoint</Application>
  <PresentationFormat>自定义</PresentationFormat>
  <Paragraphs>51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1_Office 主题</vt:lpstr>
      <vt:lpstr>WEB前端</vt:lpstr>
      <vt:lpstr>课程大纲</vt:lpstr>
      <vt:lpstr>对象概括</vt:lpstr>
      <vt:lpstr>对象概括</vt:lpstr>
      <vt:lpstr>对象访问</vt:lpstr>
      <vt:lpstr>对象访问</vt:lpstr>
      <vt:lpstr>对象访问</vt:lpstr>
      <vt:lpstr>对象的创建</vt:lpstr>
      <vt:lpstr>字面量/自定义对象-&gt;创建单个对象</vt:lpstr>
      <vt:lpstr>字面量/自定义对象-&gt;创建单个对象</vt:lpstr>
      <vt:lpstr>Object原生构造函数-&gt;创建单个对象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</dc:title>
  <dc:creator/>
  <cp:lastModifiedBy>xb21cn</cp:lastModifiedBy>
  <cp:revision>393</cp:revision>
  <dcterms:created xsi:type="dcterms:W3CDTF">2015-05-05T08:02:00Z</dcterms:created>
  <dcterms:modified xsi:type="dcterms:W3CDTF">2019-04-09T06:56:57Z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