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media/image14.jpeg" ContentType="image/jpe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9.jpeg" ContentType="image/jpeg"/>
  <Override PartName="/ppt/media/image11.jpeg" ContentType="image/jpeg"/>
  <Override PartName="/ppt/media/image7.jpeg" ContentType="image/jpeg"/>
  <Override PartName="/ppt/media/image12.jpeg" ContentType="image/jpeg"/>
  <Override PartName="/ppt/media/image10.jpeg" ContentType="image/jpeg"/>
  <Override PartName="/ppt/media/image8.jpeg" ContentType="image/jpeg"/>
  <Override PartName="/ppt/media/image13.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2400" spc="-1" strike="noStrike">
                <a:solidFill>
                  <a:srgbClr val="4d4d4d"/>
                </a:solidFill>
                <a:latin typeface="Arial"/>
              </a:rPr>
              <a:t>Click to move the slide</a:t>
            </a:r>
            <a:endParaRPr b="0" lang="en-US" sz="2400" spc="-1" strike="noStrike">
              <a:solidFill>
                <a:srgbClr val="4d4d4d"/>
              </a:solidFill>
              <a:latin typeface="Arial"/>
            </a:endParaRPr>
          </a:p>
        </p:txBody>
      </p:sp>
      <p:sp>
        <p:nvSpPr>
          <p:cNvPr id="7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79"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0"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1"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7B63D99A-300A-411B-8D3E-A2990BC67CE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Num" idx="4"/>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298923EF-9894-489C-8C1E-194B7C2C0DDF}" type="slidenum">
              <a:rPr b="0" lang="en-US" sz="1200" spc="-1" strike="noStrike">
                <a:latin typeface="Times New Roman"/>
              </a:rPr>
              <a:t>&lt;number&gt;</a:t>
            </a:fld>
            <a:endParaRPr b="0" lang="en-US" sz="1200" spc="-1" strike="noStrike">
              <a:latin typeface="Times New Roman"/>
            </a:endParaRPr>
          </a:p>
        </p:txBody>
      </p:sp>
      <p:sp>
        <p:nvSpPr>
          <p:cNvPr id="109" name="PlaceHolder 2"/>
          <p:cNvSpPr>
            <a:spLocks noGrp="1"/>
          </p:cNvSpPr>
          <p:nvPr>
            <p:ph type="sldImg"/>
          </p:nvPr>
        </p:nvSpPr>
        <p:spPr>
          <a:xfrm>
            <a:off x="1143000" y="685800"/>
            <a:ext cx="4571640" cy="3428640"/>
          </a:xfrm>
          <a:prstGeom prst="rect">
            <a:avLst/>
          </a:prstGeom>
          <a:ln w="0">
            <a:noFill/>
          </a:ln>
        </p:spPr>
      </p:sp>
      <p:sp>
        <p:nvSpPr>
          <p:cNvPr id="110"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Num" idx="13"/>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0965CE56-0D1B-4269-847C-1BFB407C2436}" type="slidenum">
              <a:rPr b="0" lang="en-US" sz="1200" spc="-1" strike="noStrike">
                <a:latin typeface="Times New Roman"/>
              </a:rPr>
              <a:t>&lt;number&gt;</a:t>
            </a:fld>
            <a:endParaRPr b="0" lang="en-US" sz="1200" spc="-1" strike="noStrike">
              <a:latin typeface="Times New Roman"/>
            </a:endParaRPr>
          </a:p>
        </p:txBody>
      </p:sp>
      <p:sp>
        <p:nvSpPr>
          <p:cNvPr id="136" name="PlaceHolder 2"/>
          <p:cNvSpPr>
            <a:spLocks noGrp="1"/>
          </p:cNvSpPr>
          <p:nvPr>
            <p:ph type="sldImg"/>
          </p:nvPr>
        </p:nvSpPr>
        <p:spPr>
          <a:xfrm>
            <a:off x="1143000" y="685800"/>
            <a:ext cx="4571640" cy="3428640"/>
          </a:xfrm>
          <a:prstGeom prst="rect">
            <a:avLst/>
          </a:prstGeom>
          <a:ln w="0">
            <a:noFill/>
          </a:ln>
        </p:spPr>
      </p:sp>
      <p:sp>
        <p:nvSpPr>
          <p:cNvPr id="137"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Num" idx="14"/>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F4A54890-A93D-4C8B-81D4-4A1C5B1CAAEE}" type="slidenum">
              <a:rPr b="0" lang="en-US" sz="1200" spc="-1" strike="noStrike">
                <a:latin typeface="Times New Roman"/>
              </a:rPr>
              <a:t>&lt;number&gt;</a:t>
            </a:fld>
            <a:endParaRPr b="0" lang="en-US" sz="1200" spc="-1" strike="noStrike">
              <a:latin typeface="Times New Roman"/>
            </a:endParaRPr>
          </a:p>
        </p:txBody>
      </p:sp>
      <p:sp>
        <p:nvSpPr>
          <p:cNvPr id="139" name="PlaceHolder 2"/>
          <p:cNvSpPr>
            <a:spLocks noGrp="1"/>
          </p:cNvSpPr>
          <p:nvPr>
            <p:ph type="sldImg"/>
          </p:nvPr>
        </p:nvSpPr>
        <p:spPr>
          <a:xfrm>
            <a:off x="1143000" y="685800"/>
            <a:ext cx="4571640" cy="3428640"/>
          </a:xfrm>
          <a:prstGeom prst="rect">
            <a:avLst/>
          </a:prstGeom>
          <a:ln w="0">
            <a:noFill/>
          </a:ln>
        </p:spPr>
      </p:sp>
      <p:sp>
        <p:nvSpPr>
          <p:cNvPr id="140"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Num" idx="15"/>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448FCC18-05AB-4E0F-A5BB-75705909B0EC}" type="slidenum">
              <a:rPr b="0" lang="en-US" sz="1200" spc="-1" strike="noStrike">
                <a:latin typeface="Times New Roman"/>
              </a:rPr>
              <a:t>&lt;number&gt;</a:t>
            </a:fld>
            <a:endParaRPr b="0" lang="en-US" sz="1200" spc="-1" strike="noStrike">
              <a:latin typeface="Times New Roman"/>
            </a:endParaRPr>
          </a:p>
        </p:txBody>
      </p:sp>
      <p:sp>
        <p:nvSpPr>
          <p:cNvPr id="142" name="PlaceHolder 2"/>
          <p:cNvSpPr>
            <a:spLocks noGrp="1"/>
          </p:cNvSpPr>
          <p:nvPr>
            <p:ph type="sldImg"/>
          </p:nvPr>
        </p:nvSpPr>
        <p:spPr>
          <a:xfrm>
            <a:off x="1143000" y="685800"/>
            <a:ext cx="4571640" cy="3428640"/>
          </a:xfrm>
          <a:prstGeom prst="rect">
            <a:avLst/>
          </a:prstGeom>
          <a:ln w="0">
            <a:noFill/>
          </a:ln>
        </p:spPr>
      </p:sp>
      <p:sp>
        <p:nvSpPr>
          <p:cNvPr id="143"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Num" idx="16"/>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38ED2D28-B873-4A3F-BDE2-CBE2186F18B5}" type="slidenum">
              <a:rPr b="0" lang="en-US" sz="1200" spc="-1" strike="noStrike">
                <a:latin typeface="Times New Roman"/>
              </a:rPr>
              <a:t>&lt;number&gt;</a:t>
            </a:fld>
            <a:endParaRPr b="0" lang="en-US" sz="1200" spc="-1" strike="noStrike">
              <a:latin typeface="Times New Roman"/>
            </a:endParaRPr>
          </a:p>
        </p:txBody>
      </p:sp>
      <p:sp>
        <p:nvSpPr>
          <p:cNvPr id="145" name="PlaceHolder 2"/>
          <p:cNvSpPr>
            <a:spLocks noGrp="1"/>
          </p:cNvSpPr>
          <p:nvPr>
            <p:ph type="sldImg"/>
          </p:nvPr>
        </p:nvSpPr>
        <p:spPr>
          <a:xfrm>
            <a:off x="1143000" y="685800"/>
            <a:ext cx="4571640" cy="3428640"/>
          </a:xfrm>
          <a:prstGeom prst="rect">
            <a:avLst/>
          </a:prstGeom>
          <a:ln w="0">
            <a:noFill/>
          </a:ln>
        </p:spPr>
      </p:sp>
      <p:sp>
        <p:nvSpPr>
          <p:cNvPr id="146"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Num" idx="5"/>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8AEB4B51-E131-485A-9881-1AF98E43EBF4}" type="slidenum">
              <a:rPr b="0" lang="en-US" sz="1200" spc="-1" strike="noStrike">
                <a:latin typeface="Times New Roman"/>
              </a:rPr>
              <a:t>&lt;number&gt;</a:t>
            </a:fld>
            <a:endParaRPr b="0" lang="en-US" sz="1200" spc="-1" strike="noStrike">
              <a:latin typeface="Times New Roman"/>
            </a:endParaRPr>
          </a:p>
        </p:txBody>
      </p:sp>
      <p:sp>
        <p:nvSpPr>
          <p:cNvPr id="112" name="PlaceHolder 2"/>
          <p:cNvSpPr>
            <a:spLocks noGrp="1"/>
          </p:cNvSpPr>
          <p:nvPr>
            <p:ph type="sldImg"/>
          </p:nvPr>
        </p:nvSpPr>
        <p:spPr>
          <a:xfrm>
            <a:off x="1143000" y="685800"/>
            <a:ext cx="4571640" cy="3428640"/>
          </a:xfrm>
          <a:prstGeom prst="rect">
            <a:avLst/>
          </a:prstGeom>
          <a:ln w="0">
            <a:noFill/>
          </a:ln>
        </p:spPr>
      </p:sp>
      <p:sp>
        <p:nvSpPr>
          <p:cNvPr id="113"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Num" idx="6"/>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6E939511-0BF5-48F3-8441-267C3658318F}" type="slidenum">
              <a:rPr b="0" lang="en-US" sz="1200" spc="-1" strike="noStrike">
                <a:latin typeface="Times New Roman"/>
              </a:rPr>
              <a:t>&lt;number&gt;</a:t>
            </a:fld>
            <a:endParaRPr b="0" lang="en-US" sz="1200" spc="-1" strike="noStrike">
              <a:latin typeface="Times New Roman"/>
            </a:endParaRPr>
          </a:p>
        </p:txBody>
      </p:sp>
      <p:sp>
        <p:nvSpPr>
          <p:cNvPr id="115" name="PlaceHolder 2"/>
          <p:cNvSpPr>
            <a:spLocks noGrp="1"/>
          </p:cNvSpPr>
          <p:nvPr>
            <p:ph type="sldImg"/>
          </p:nvPr>
        </p:nvSpPr>
        <p:spPr>
          <a:xfrm>
            <a:off x="1143000" y="685800"/>
            <a:ext cx="4571640" cy="3428640"/>
          </a:xfrm>
          <a:prstGeom prst="rect">
            <a:avLst/>
          </a:prstGeom>
          <a:ln w="0">
            <a:noFill/>
          </a:ln>
        </p:spPr>
      </p:sp>
      <p:sp>
        <p:nvSpPr>
          <p:cNvPr id="116"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Num" idx="7"/>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ABE93BF0-E3BC-404A-BFD9-4BE427FDBB0C}" type="slidenum">
              <a:rPr b="0" lang="en-US" sz="1200" spc="-1" strike="noStrike">
                <a:latin typeface="Times New Roman"/>
              </a:rPr>
              <a:t>&lt;number&gt;</a:t>
            </a:fld>
            <a:endParaRPr b="0" lang="en-US" sz="1200" spc="-1" strike="noStrike">
              <a:latin typeface="Times New Roman"/>
            </a:endParaRPr>
          </a:p>
        </p:txBody>
      </p:sp>
      <p:sp>
        <p:nvSpPr>
          <p:cNvPr id="118" name="PlaceHolder 2"/>
          <p:cNvSpPr>
            <a:spLocks noGrp="1"/>
          </p:cNvSpPr>
          <p:nvPr>
            <p:ph type="sldImg"/>
          </p:nvPr>
        </p:nvSpPr>
        <p:spPr>
          <a:xfrm>
            <a:off x="1143000" y="685800"/>
            <a:ext cx="4571640" cy="3428640"/>
          </a:xfrm>
          <a:prstGeom prst="rect">
            <a:avLst/>
          </a:prstGeom>
          <a:ln w="0">
            <a:noFill/>
          </a:ln>
        </p:spPr>
      </p:sp>
      <p:sp>
        <p:nvSpPr>
          <p:cNvPr id="119"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Num" idx="8"/>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7155AB1E-E113-4AE8-AECC-E4D243B77207}" type="slidenum">
              <a:rPr b="0" lang="en-US" sz="1200" spc="-1" strike="noStrike">
                <a:latin typeface="Times New Roman"/>
              </a:rPr>
              <a:t>&lt;number&gt;</a:t>
            </a:fld>
            <a:endParaRPr b="0" lang="en-US" sz="1200" spc="-1" strike="noStrike">
              <a:latin typeface="Times New Roman"/>
            </a:endParaRPr>
          </a:p>
        </p:txBody>
      </p:sp>
      <p:sp>
        <p:nvSpPr>
          <p:cNvPr id="121" name="PlaceHolder 2"/>
          <p:cNvSpPr>
            <a:spLocks noGrp="1"/>
          </p:cNvSpPr>
          <p:nvPr>
            <p:ph type="sldImg"/>
          </p:nvPr>
        </p:nvSpPr>
        <p:spPr>
          <a:xfrm>
            <a:off x="1143000" y="685800"/>
            <a:ext cx="4571640" cy="3428640"/>
          </a:xfrm>
          <a:prstGeom prst="rect">
            <a:avLst/>
          </a:prstGeom>
          <a:ln w="0">
            <a:noFill/>
          </a:ln>
        </p:spPr>
      </p:sp>
      <p:sp>
        <p:nvSpPr>
          <p:cNvPr id="122"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Num" idx="9"/>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49E9E15D-C1C1-4215-8531-855B9CEC93BA}" type="slidenum">
              <a:rPr b="0" lang="en-US" sz="1200" spc="-1" strike="noStrike">
                <a:latin typeface="Times New Roman"/>
              </a:rPr>
              <a:t>&lt;number&gt;</a:t>
            </a:fld>
            <a:endParaRPr b="0" lang="en-US" sz="1200" spc="-1" strike="noStrike">
              <a:latin typeface="Times New Roman"/>
            </a:endParaRPr>
          </a:p>
        </p:txBody>
      </p:sp>
      <p:sp>
        <p:nvSpPr>
          <p:cNvPr id="124" name="PlaceHolder 2"/>
          <p:cNvSpPr>
            <a:spLocks noGrp="1"/>
          </p:cNvSpPr>
          <p:nvPr>
            <p:ph type="sldImg"/>
          </p:nvPr>
        </p:nvSpPr>
        <p:spPr>
          <a:xfrm>
            <a:off x="1143000" y="685800"/>
            <a:ext cx="4571640" cy="3428640"/>
          </a:xfrm>
          <a:prstGeom prst="rect">
            <a:avLst/>
          </a:prstGeom>
          <a:ln w="0">
            <a:noFill/>
          </a:ln>
        </p:spPr>
      </p:sp>
      <p:sp>
        <p:nvSpPr>
          <p:cNvPr id="125"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Num" idx="10"/>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37F1789A-1866-4810-936E-32F606BEF684}" type="slidenum">
              <a:rPr b="0" lang="en-US" sz="1200" spc="-1" strike="noStrike">
                <a:latin typeface="Times New Roman"/>
              </a:rPr>
              <a:t>&lt;number&gt;</a:t>
            </a:fld>
            <a:endParaRPr b="0" lang="en-US" sz="1200" spc="-1" strike="noStrike">
              <a:latin typeface="Times New Roman"/>
            </a:endParaRPr>
          </a:p>
        </p:txBody>
      </p:sp>
      <p:sp>
        <p:nvSpPr>
          <p:cNvPr id="127" name="PlaceHolder 2"/>
          <p:cNvSpPr>
            <a:spLocks noGrp="1"/>
          </p:cNvSpPr>
          <p:nvPr>
            <p:ph type="sldImg"/>
          </p:nvPr>
        </p:nvSpPr>
        <p:spPr>
          <a:xfrm>
            <a:off x="1143000" y="685800"/>
            <a:ext cx="4571640" cy="3428640"/>
          </a:xfrm>
          <a:prstGeom prst="rect">
            <a:avLst/>
          </a:prstGeom>
          <a:ln w="0">
            <a:noFill/>
          </a:ln>
        </p:spPr>
      </p:sp>
      <p:sp>
        <p:nvSpPr>
          <p:cNvPr id="128"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Num" idx="11"/>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C952DCC5-C5E9-40D4-B3C9-3720ECC9C580}" type="slidenum">
              <a:rPr b="0" lang="en-US" sz="1200" spc="-1" strike="noStrike">
                <a:latin typeface="Times New Roman"/>
              </a:rPr>
              <a:t>&lt;number&gt;</a:t>
            </a:fld>
            <a:endParaRPr b="0" lang="en-US" sz="1200" spc="-1" strike="noStrike">
              <a:latin typeface="Times New Roman"/>
            </a:endParaRPr>
          </a:p>
        </p:txBody>
      </p:sp>
      <p:sp>
        <p:nvSpPr>
          <p:cNvPr id="130" name="PlaceHolder 2"/>
          <p:cNvSpPr>
            <a:spLocks noGrp="1"/>
          </p:cNvSpPr>
          <p:nvPr>
            <p:ph type="sldImg"/>
          </p:nvPr>
        </p:nvSpPr>
        <p:spPr>
          <a:xfrm>
            <a:off x="1143000" y="685800"/>
            <a:ext cx="4571640" cy="3428640"/>
          </a:xfrm>
          <a:prstGeom prst="rect">
            <a:avLst/>
          </a:prstGeom>
          <a:ln w="0">
            <a:noFill/>
          </a:ln>
        </p:spPr>
      </p:sp>
      <p:sp>
        <p:nvSpPr>
          <p:cNvPr id="131"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Num" idx="12"/>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latin typeface="Times New Roman"/>
              </a:defRPr>
            </a:lvl1pPr>
          </a:lstStyle>
          <a:p>
            <a:pPr algn="r">
              <a:lnSpc>
                <a:spcPct val="100000"/>
              </a:lnSpc>
              <a:buNone/>
            </a:pPr>
            <a:fld id="{7E8337FB-A56E-41FC-8AB2-3D770E9C54B3}" type="slidenum">
              <a:rPr b="0" lang="en-US" sz="1200" spc="-1" strike="noStrike">
                <a:latin typeface="Times New Roman"/>
              </a:rPr>
              <a:t>&lt;number&gt;</a:t>
            </a:fld>
            <a:endParaRPr b="0" lang="en-US" sz="1200" spc="-1" strike="noStrike">
              <a:latin typeface="Times New Roman"/>
            </a:endParaRPr>
          </a:p>
        </p:txBody>
      </p:sp>
      <p:sp>
        <p:nvSpPr>
          <p:cNvPr id="133" name="PlaceHolder 2"/>
          <p:cNvSpPr>
            <a:spLocks noGrp="1"/>
          </p:cNvSpPr>
          <p:nvPr>
            <p:ph type="sldImg"/>
          </p:nvPr>
        </p:nvSpPr>
        <p:spPr>
          <a:xfrm>
            <a:off x="1143000" y="685800"/>
            <a:ext cx="4571640" cy="3428640"/>
          </a:xfrm>
          <a:prstGeom prst="rect">
            <a:avLst/>
          </a:prstGeom>
          <a:ln w="0">
            <a:noFill/>
          </a:ln>
        </p:spPr>
      </p:sp>
      <p:sp>
        <p:nvSpPr>
          <p:cNvPr id="134"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24" name="PlaceHolder 2"/>
          <p:cNvSpPr>
            <a:spLocks noGrp="1"/>
          </p:cNvSpPr>
          <p:nvPr>
            <p:ph/>
          </p:nvPr>
        </p:nvSpPr>
        <p:spPr>
          <a:xfrm>
            <a:off x="380880" y="1371600"/>
            <a:ext cx="731484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25" name="PlaceHolder 3"/>
          <p:cNvSpPr>
            <a:spLocks noGrp="1"/>
          </p:cNvSpPr>
          <p:nvPr>
            <p:ph/>
          </p:nvPr>
        </p:nvSpPr>
        <p:spPr>
          <a:xfrm>
            <a:off x="380880" y="3759840"/>
            <a:ext cx="731484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27" name="PlaceHolder 2"/>
          <p:cNvSpPr>
            <a:spLocks noGrp="1"/>
          </p:cNvSpPr>
          <p:nvPr>
            <p:ph/>
          </p:nvPr>
        </p:nvSpPr>
        <p:spPr>
          <a:xfrm>
            <a:off x="380880" y="137160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28" name="PlaceHolder 3"/>
          <p:cNvSpPr>
            <a:spLocks noGrp="1"/>
          </p:cNvSpPr>
          <p:nvPr>
            <p:ph/>
          </p:nvPr>
        </p:nvSpPr>
        <p:spPr>
          <a:xfrm>
            <a:off x="4129200" y="137160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29" name="PlaceHolder 4"/>
          <p:cNvSpPr>
            <a:spLocks noGrp="1"/>
          </p:cNvSpPr>
          <p:nvPr>
            <p:ph/>
          </p:nvPr>
        </p:nvSpPr>
        <p:spPr>
          <a:xfrm>
            <a:off x="380880" y="375984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30" name="PlaceHolder 5"/>
          <p:cNvSpPr>
            <a:spLocks noGrp="1"/>
          </p:cNvSpPr>
          <p:nvPr>
            <p:ph/>
          </p:nvPr>
        </p:nvSpPr>
        <p:spPr>
          <a:xfrm>
            <a:off x="4129200" y="375984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32" name="PlaceHolder 2"/>
          <p:cNvSpPr>
            <a:spLocks noGrp="1"/>
          </p:cNvSpPr>
          <p:nvPr>
            <p:ph/>
          </p:nvPr>
        </p:nvSpPr>
        <p:spPr>
          <a:xfrm>
            <a:off x="380880" y="1371600"/>
            <a:ext cx="235512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33" name="PlaceHolder 3"/>
          <p:cNvSpPr>
            <a:spLocks noGrp="1"/>
          </p:cNvSpPr>
          <p:nvPr>
            <p:ph/>
          </p:nvPr>
        </p:nvSpPr>
        <p:spPr>
          <a:xfrm>
            <a:off x="2854080" y="1371600"/>
            <a:ext cx="235512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34" name="PlaceHolder 4"/>
          <p:cNvSpPr>
            <a:spLocks noGrp="1"/>
          </p:cNvSpPr>
          <p:nvPr>
            <p:ph/>
          </p:nvPr>
        </p:nvSpPr>
        <p:spPr>
          <a:xfrm>
            <a:off x="5327280" y="1371600"/>
            <a:ext cx="235512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35" name="PlaceHolder 5"/>
          <p:cNvSpPr>
            <a:spLocks noGrp="1"/>
          </p:cNvSpPr>
          <p:nvPr>
            <p:ph/>
          </p:nvPr>
        </p:nvSpPr>
        <p:spPr>
          <a:xfrm>
            <a:off x="380880" y="3759840"/>
            <a:ext cx="235512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36" name="PlaceHolder 6"/>
          <p:cNvSpPr>
            <a:spLocks noGrp="1"/>
          </p:cNvSpPr>
          <p:nvPr>
            <p:ph/>
          </p:nvPr>
        </p:nvSpPr>
        <p:spPr>
          <a:xfrm>
            <a:off x="2854080" y="3759840"/>
            <a:ext cx="235512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37" name="PlaceHolder 7"/>
          <p:cNvSpPr>
            <a:spLocks noGrp="1"/>
          </p:cNvSpPr>
          <p:nvPr>
            <p:ph/>
          </p:nvPr>
        </p:nvSpPr>
        <p:spPr>
          <a:xfrm>
            <a:off x="5327280" y="3759840"/>
            <a:ext cx="235512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41" name="PlaceHolder 2"/>
          <p:cNvSpPr>
            <a:spLocks noGrp="1"/>
          </p:cNvSpPr>
          <p:nvPr>
            <p:ph type="subTitle"/>
          </p:nvPr>
        </p:nvSpPr>
        <p:spPr>
          <a:xfrm>
            <a:off x="380880" y="1371600"/>
            <a:ext cx="7314840" cy="4571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43" name="PlaceHolder 2"/>
          <p:cNvSpPr>
            <a:spLocks noGrp="1"/>
          </p:cNvSpPr>
          <p:nvPr>
            <p:ph/>
          </p:nvPr>
        </p:nvSpPr>
        <p:spPr>
          <a:xfrm>
            <a:off x="380880" y="1371600"/>
            <a:ext cx="7314840" cy="457164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45" name="PlaceHolder 2"/>
          <p:cNvSpPr>
            <a:spLocks noGrp="1"/>
          </p:cNvSpPr>
          <p:nvPr>
            <p:ph/>
          </p:nvPr>
        </p:nvSpPr>
        <p:spPr>
          <a:xfrm>
            <a:off x="380880" y="1371600"/>
            <a:ext cx="3569400" cy="457164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46" name="PlaceHolder 3"/>
          <p:cNvSpPr>
            <a:spLocks noGrp="1"/>
          </p:cNvSpPr>
          <p:nvPr>
            <p:ph/>
          </p:nvPr>
        </p:nvSpPr>
        <p:spPr>
          <a:xfrm>
            <a:off x="4129200" y="1371600"/>
            <a:ext cx="3569400" cy="457164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80880" y="380880"/>
            <a:ext cx="7314840" cy="3318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50" name="PlaceHolder 2"/>
          <p:cNvSpPr>
            <a:spLocks noGrp="1"/>
          </p:cNvSpPr>
          <p:nvPr>
            <p:ph/>
          </p:nvPr>
        </p:nvSpPr>
        <p:spPr>
          <a:xfrm>
            <a:off x="380880" y="137160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51" name="PlaceHolder 3"/>
          <p:cNvSpPr>
            <a:spLocks noGrp="1"/>
          </p:cNvSpPr>
          <p:nvPr>
            <p:ph/>
          </p:nvPr>
        </p:nvSpPr>
        <p:spPr>
          <a:xfrm>
            <a:off x="4129200" y="1371600"/>
            <a:ext cx="3569400" cy="457164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52" name="PlaceHolder 4"/>
          <p:cNvSpPr>
            <a:spLocks noGrp="1"/>
          </p:cNvSpPr>
          <p:nvPr>
            <p:ph/>
          </p:nvPr>
        </p:nvSpPr>
        <p:spPr>
          <a:xfrm>
            <a:off x="380880" y="375984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3" name="PlaceHolder 2"/>
          <p:cNvSpPr>
            <a:spLocks noGrp="1"/>
          </p:cNvSpPr>
          <p:nvPr>
            <p:ph type="subTitle"/>
          </p:nvPr>
        </p:nvSpPr>
        <p:spPr>
          <a:xfrm>
            <a:off x="380880" y="1371600"/>
            <a:ext cx="7314840" cy="4571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54" name="PlaceHolder 2"/>
          <p:cNvSpPr>
            <a:spLocks noGrp="1"/>
          </p:cNvSpPr>
          <p:nvPr>
            <p:ph/>
          </p:nvPr>
        </p:nvSpPr>
        <p:spPr>
          <a:xfrm>
            <a:off x="380880" y="1371600"/>
            <a:ext cx="3569400" cy="457164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55" name="PlaceHolder 3"/>
          <p:cNvSpPr>
            <a:spLocks noGrp="1"/>
          </p:cNvSpPr>
          <p:nvPr>
            <p:ph/>
          </p:nvPr>
        </p:nvSpPr>
        <p:spPr>
          <a:xfrm>
            <a:off x="4129200" y="137160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56" name="PlaceHolder 4"/>
          <p:cNvSpPr>
            <a:spLocks noGrp="1"/>
          </p:cNvSpPr>
          <p:nvPr>
            <p:ph/>
          </p:nvPr>
        </p:nvSpPr>
        <p:spPr>
          <a:xfrm>
            <a:off x="4129200" y="375984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58" name="PlaceHolder 2"/>
          <p:cNvSpPr>
            <a:spLocks noGrp="1"/>
          </p:cNvSpPr>
          <p:nvPr>
            <p:ph/>
          </p:nvPr>
        </p:nvSpPr>
        <p:spPr>
          <a:xfrm>
            <a:off x="380880" y="137160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59" name="PlaceHolder 3"/>
          <p:cNvSpPr>
            <a:spLocks noGrp="1"/>
          </p:cNvSpPr>
          <p:nvPr>
            <p:ph/>
          </p:nvPr>
        </p:nvSpPr>
        <p:spPr>
          <a:xfrm>
            <a:off x="4129200" y="137160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60" name="PlaceHolder 4"/>
          <p:cNvSpPr>
            <a:spLocks noGrp="1"/>
          </p:cNvSpPr>
          <p:nvPr>
            <p:ph/>
          </p:nvPr>
        </p:nvSpPr>
        <p:spPr>
          <a:xfrm>
            <a:off x="380880" y="3759840"/>
            <a:ext cx="731484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62" name="PlaceHolder 2"/>
          <p:cNvSpPr>
            <a:spLocks noGrp="1"/>
          </p:cNvSpPr>
          <p:nvPr>
            <p:ph/>
          </p:nvPr>
        </p:nvSpPr>
        <p:spPr>
          <a:xfrm>
            <a:off x="380880" y="1371600"/>
            <a:ext cx="731484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63" name="PlaceHolder 3"/>
          <p:cNvSpPr>
            <a:spLocks noGrp="1"/>
          </p:cNvSpPr>
          <p:nvPr>
            <p:ph/>
          </p:nvPr>
        </p:nvSpPr>
        <p:spPr>
          <a:xfrm>
            <a:off x="380880" y="3759840"/>
            <a:ext cx="731484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65" name="PlaceHolder 2"/>
          <p:cNvSpPr>
            <a:spLocks noGrp="1"/>
          </p:cNvSpPr>
          <p:nvPr>
            <p:ph/>
          </p:nvPr>
        </p:nvSpPr>
        <p:spPr>
          <a:xfrm>
            <a:off x="380880" y="137160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66" name="PlaceHolder 3"/>
          <p:cNvSpPr>
            <a:spLocks noGrp="1"/>
          </p:cNvSpPr>
          <p:nvPr>
            <p:ph/>
          </p:nvPr>
        </p:nvSpPr>
        <p:spPr>
          <a:xfrm>
            <a:off x="4129200" y="137160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67" name="PlaceHolder 4"/>
          <p:cNvSpPr>
            <a:spLocks noGrp="1"/>
          </p:cNvSpPr>
          <p:nvPr>
            <p:ph/>
          </p:nvPr>
        </p:nvSpPr>
        <p:spPr>
          <a:xfrm>
            <a:off x="380880" y="375984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68" name="PlaceHolder 5"/>
          <p:cNvSpPr>
            <a:spLocks noGrp="1"/>
          </p:cNvSpPr>
          <p:nvPr>
            <p:ph/>
          </p:nvPr>
        </p:nvSpPr>
        <p:spPr>
          <a:xfrm>
            <a:off x="4129200" y="375984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70" name="PlaceHolder 2"/>
          <p:cNvSpPr>
            <a:spLocks noGrp="1"/>
          </p:cNvSpPr>
          <p:nvPr>
            <p:ph/>
          </p:nvPr>
        </p:nvSpPr>
        <p:spPr>
          <a:xfrm>
            <a:off x="380880" y="1371600"/>
            <a:ext cx="235512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71" name="PlaceHolder 3"/>
          <p:cNvSpPr>
            <a:spLocks noGrp="1"/>
          </p:cNvSpPr>
          <p:nvPr>
            <p:ph/>
          </p:nvPr>
        </p:nvSpPr>
        <p:spPr>
          <a:xfrm>
            <a:off x="2854080" y="1371600"/>
            <a:ext cx="235512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72" name="PlaceHolder 4"/>
          <p:cNvSpPr>
            <a:spLocks noGrp="1"/>
          </p:cNvSpPr>
          <p:nvPr>
            <p:ph/>
          </p:nvPr>
        </p:nvSpPr>
        <p:spPr>
          <a:xfrm>
            <a:off x="5327280" y="1371600"/>
            <a:ext cx="235512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73" name="PlaceHolder 5"/>
          <p:cNvSpPr>
            <a:spLocks noGrp="1"/>
          </p:cNvSpPr>
          <p:nvPr>
            <p:ph/>
          </p:nvPr>
        </p:nvSpPr>
        <p:spPr>
          <a:xfrm>
            <a:off x="380880" y="3759840"/>
            <a:ext cx="235512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74" name="PlaceHolder 6"/>
          <p:cNvSpPr>
            <a:spLocks noGrp="1"/>
          </p:cNvSpPr>
          <p:nvPr>
            <p:ph/>
          </p:nvPr>
        </p:nvSpPr>
        <p:spPr>
          <a:xfrm>
            <a:off x="2854080" y="3759840"/>
            <a:ext cx="235512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75" name="PlaceHolder 7"/>
          <p:cNvSpPr>
            <a:spLocks noGrp="1"/>
          </p:cNvSpPr>
          <p:nvPr>
            <p:ph/>
          </p:nvPr>
        </p:nvSpPr>
        <p:spPr>
          <a:xfrm>
            <a:off x="5327280" y="3759840"/>
            <a:ext cx="235512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5" name="PlaceHolder 2"/>
          <p:cNvSpPr>
            <a:spLocks noGrp="1"/>
          </p:cNvSpPr>
          <p:nvPr>
            <p:ph/>
          </p:nvPr>
        </p:nvSpPr>
        <p:spPr>
          <a:xfrm>
            <a:off x="380880" y="1371600"/>
            <a:ext cx="7314840" cy="457164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7" name="PlaceHolder 2"/>
          <p:cNvSpPr>
            <a:spLocks noGrp="1"/>
          </p:cNvSpPr>
          <p:nvPr>
            <p:ph/>
          </p:nvPr>
        </p:nvSpPr>
        <p:spPr>
          <a:xfrm>
            <a:off x="380880" y="1371600"/>
            <a:ext cx="3569400" cy="457164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8" name="PlaceHolder 3"/>
          <p:cNvSpPr>
            <a:spLocks noGrp="1"/>
          </p:cNvSpPr>
          <p:nvPr>
            <p:ph/>
          </p:nvPr>
        </p:nvSpPr>
        <p:spPr>
          <a:xfrm>
            <a:off x="4129200" y="1371600"/>
            <a:ext cx="3569400" cy="457164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80880" y="380880"/>
            <a:ext cx="7314840" cy="3318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12" name="PlaceHolder 2"/>
          <p:cNvSpPr>
            <a:spLocks noGrp="1"/>
          </p:cNvSpPr>
          <p:nvPr>
            <p:ph/>
          </p:nvPr>
        </p:nvSpPr>
        <p:spPr>
          <a:xfrm>
            <a:off x="380880" y="137160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13" name="PlaceHolder 3"/>
          <p:cNvSpPr>
            <a:spLocks noGrp="1"/>
          </p:cNvSpPr>
          <p:nvPr>
            <p:ph/>
          </p:nvPr>
        </p:nvSpPr>
        <p:spPr>
          <a:xfrm>
            <a:off x="4129200" y="1371600"/>
            <a:ext cx="3569400" cy="457164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14" name="PlaceHolder 4"/>
          <p:cNvSpPr>
            <a:spLocks noGrp="1"/>
          </p:cNvSpPr>
          <p:nvPr>
            <p:ph/>
          </p:nvPr>
        </p:nvSpPr>
        <p:spPr>
          <a:xfrm>
            <a:off x="380880" y="375984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16" name="PlaceHolder 2"/>
          <p:cNvSpPr>
            <a:spLocks noGrp="1"/>
          </p:cNvSpPr>
          <p:nvPr>
            <p:ph/>
          </p:nvPr>
        </p:nvSpPr>
        <p:spPr>
          <a:xfrm>
            <a:off x="380880" y="1371600"/>
            <a:ext cx="3569400" cy="457164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17" name="PlaceHolder 3"/>
          <p:cNvSpPr>
            <a:spLocks noGrp="1"/>
          </p:cNvSpPr>
          <p:nvPr>
            <p:ph/>
          </p:nvPr>
        </p:nvSpPr>
        <p:spPr>
          <a:xfrm>
            <a:off x="4129200" y="137160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18" name="PlaceHolder 4"/>
          <p:cNvSpPr>
            <a:spLocks noGrp="1"/>
          </p:cNvSpPr>
          <p:nvPr>
            <p:ph/>
          </p:nvPr>
        </p:nvSpPr>
        <p:spPr>
          <a:xfrm>
            <a:off x="4129200" y="375984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80880" y="380880"/>
            <a:ext cx="7314840" cy="715680"/>
          </a:xfrm>
          <a:prstGeom prst="rect">
            <a:avLst/>
          </a:prstGeom>
          <a:noFill/>
          <a:ln w="0">
            <a:noFill/>
          </a:ln>
        </p:spPr>
        <p:txBody>
          <a:bodyPr lIns="0" rIns="0" tIns="0" bIns="0" anchor="ctr">
            <a:noAutofit/>
          </a:bodyPr>
          <a:p>
            <a:pPr algn="ctr">
              <a:buNone/>
            </a:pPr>
            <a:endParaRPr b="0" lang="en-US" sz="2400" spc="-1" strike="noStrike">
              <a:solidFill>
                <a:srgbClr val="4d4d4d"/>
              </a:solidFill>
              <a:latin typeface="Arial"/>
            </a:endParaRPr>
          </a:p>
        </p:txBody>
      </p:sp>
      <p:sp>
        <p:nvSpPr>
          <p:cNvPr id="20" name="PlaceHolder 2"/>
          <p:cNvSpPr>
            <a:spLocks noGrp="1"/>
          </p:cNvSpPr>
          <p:nvPr>
            <p:ph/>
          </p:nvPr>
        </p:nvSpPr>
        <p:spPr>
          <a:xfrm>
            <a:off x="380880" y="137160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21" name="PlaceHolder 3"/>
          <p:cNvSpPr>
            <a:spLocks noGrp="1"/>
          </p:cNvSpPr>
          <p:nvPr>
            <p:ph/>
          </p:nvPr>
        </p:nvSpPr>
        <p:spPr>
          <a:xfrm>
            <a:off x="4129200" y="1371600"/>
            <a:ext cx="356940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
        <p:nvSpPr>
          <p:cNvPr id="22" name="PlaceHolder 4"/>
          <p:cNvSpPr>
            <a:spLocks noGrp="1"/>
          </p:cNvSpPr>
          <p:nvPr>
            <p:ph/>
          </p:nvPr>
        </p:nvSpPr>
        <p:spPr>
          <a:xfrm>
            <a:off x="380880" y="3759840"/>
            <a:ext cx="7314840" cy="2180520"/>
          </a:xfrm>
          <a:prstGeom prst="rect">
            <a:avLst/>
          </a:prstGeom>
          <a:noFill/>
          <a:ln w="0">
            <a:noFill/>
          </a:ln>
        </p:spPr>
        <p:txBody>
          <a:bodyPr lIns="0" rIns="0" tIns="0" bIns="0" anchor="t">
            <a:normAutofit/>
          </a:bodyPr>
          <a:p>
            <a:endParaRPr b="0" lang="en-US" sz="3200" spc="-1" strike="noStrike">
              <a:solidFill>
                <a:srgbClr val="ffffff"/>
              </a:solidFill>
              <a:latin typeface="Microsoft Sans Serif"/>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777960"/>
            <a:ext cx="6324120" cy="704520"/>
          </a:xfrm>
          <a:prstGeom prst="rect">
            <a:avLst/>
          </a:prstGeom>
          <a:noFill/>
          <a:ln w="0">
            <a:noFill/>
          </a:ln>
        </p:spPr>
        <p:txBody>
          <a:bodyPr numCol="1" spcCol="0" anchor="ctr">
            <a:noAutofit/>
          </a:bodyPr>
          <a:p>
            <a:pPr>
              <a:lnSpc>
                <a:spcPct val="100000"/>
              </a:lnSpc>
              <a:buNone/>
            </a:pPr>
            <a:r>
              <a:rPr b="0" lang="en-US" sz="4400" spc="-1" strike="noStrike">
                <a:solidFill>
                  <a:srgbClr val="ffffff"/>
                </a:solidFill>
                <a:latin typeface="Microsoft Sans Serif"/>
              </a:rPr>
              <a:t>Click to edit Master title style</a:t>
            </a:r>
            <a:endParaRPr b="0" lang="en-US" sz="4400" spc="-1" strike="noStrike">
              <a:solidFill>
                <a:srgbClr val="4d4d4d"/>
              </a:solidFill>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Microsoft Sans Serif"/>
              </a:rPr>
              <a:t>Click to edit the outline text format</a:t>
            </a:r>
            <a:endParaRPr b="0" lang="en-US" sz="3200" spc="-1" strike="noStrike">
              <a:solidFill>
                <a:srgbClr val="ffffff"/>
              </a:solidFill>
              <a:latin typeface="Microsoft Sans Serif"/>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Microsoft Sans Serif"/>
              </a:rPr>
              <a:t>Second Outline Level</a:t>
            </a:r>
            <a:endParaRPr b="0" lang="en-US" sz="2400" spc="-1" strike="noStrike">
              <a:solidFill>
                <a:srgbClr val="ffffff"/>
              </a:solidFill>
              <a:latin typeface="Microsoft Sans Serif"/>
            </a:endParaRPr>
          </a:p>
          <a:p>
            <a:pPr lvl="2" marL="1296000" indent="-288000">
              <a:spcBef>
                <a:spcPts val="850"/>
              </a:spcBef>
              <a:buClr>
                <a:srgbClr val="ffffff"/>
              </a:buClr>
              <a:buSzPct val="45000"/>
              <a:buFont typeface="Wingdings" charset="2"/>
              <a:buChar char=""/>
            </a:pPr>
            <a:r>
              <a:rPr b="0" lang="en-US" sz="2000" spc="-1" strike="noStrike">
                <a:solidFill>
                  <a:srgbClr val="ffffff"/>
                </a:solidFill>
                <a:latin typeface="Microsoft Sans Serif"/>
              </a:rPr>
              <a:t>Third Outline Level</a:t>
            </a:r>
            <a:endParaRPr b="0" lang="en-US" sz="2000" spc="-1" strike="noStrike">
              <a:solidFill>
                <a:srgbClr val="ffffff"/>
              </a:solidFill>
              <a:latin typeface="Microsoft Sans Serif"/>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Microsoft Sans Serif"/>
              </a:rPr>
              <a:t>Fourth Outline Level</a:t>
            </a:r>
            <a:endParaRPr b="0" lang="en-US" sz="2000" spc="-1" strike="noStrike">
              <a:solidFill>
                <a:srgbClr val="ffffff"/>
              </a:solidFill>
              <a:latin typeface="Microsoft Sans Serif"/>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Microsoft Sans Serif"/>
              </a:rPr>
              <a:t>Fifth Outline Level</a:t>
            </a:r>
            <a:endParaRPr b="0" lang="en-US" sz="2000" spc="-1" strike="noStrike">
              <a:solidFill>
                <a:srgbClr val="ffffff"/>
              </a:solidFill>
              <a:latin typeface="Microsoft Sans Serif"/>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Microsoft Sans Serif"/>
              </a:rPr>
              <a:t>Sixth Outline Level</a:t>
            </a:r>
            <a:endParaRPr b="0" lang="en-US" sz="2000" spc="-1" strike="noStrike">
              <a:solidFill>
                <a:srgbClr val="ffffff"/>
              </a:solidFill>
              <a:latin typeface="Microsoft Sans Serif"/>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Microsoft Sans Serif"/>
              </a:rPr>
              <a:t>Seventh Outline Level</a:t>
            </a:r>
            <a:endParaRPr b="0" lang="en-US" sz="2000" spc="-1" strike="noStrike">
              <a:solidFill>
                <a:srgbClr val="ffffff"/>
              </a:solidFill>
              <a:latin typeface="Microsoft Sans Serif"/>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80880" y="380880"/>
            <a:ext cx="7314840" cy="715680"/>
          </a:xfrm>
          <a:prstGeom prst="rect">
            <a:avLst/>
          </a:prstGeom>
          <a:noFill/>
          <a:ln w="0">
            <a:noFill/>
          </a:ln>
        </p:spPr>
        <p:txBody>
          <a:bodyPr numCol="1" spcCol="0" anchor="ctr">
            <a:noAutofit/>
          </a:bodyPr>
          <a:p>
            <a:pPr>
              <a:lnSpc>
                <a:spcPct val="100000"/>
              </a:lnSpc>
              <a:buNone/>
            </a:pPr>
            <a:r>
              <a:rPr b="0" lang="en-US" sz="4400" spc="-1" strike="noStrike">
                <a:solidFill>
                  <a:srgbClr val="ffffff"/>
                </a:solidFill>
                <a:latin typeface="Microsoft Sans Serif"/>
              </a:rPr>
              <a:t>Click to edit Master title style</a:t>
            </a:r>
            <a:endParaRPr b="0" lang="en-US" sz="4400" spc="-1" strike="noStrike">
              <a:solidFill>
                <a:srgbClr val="4d4d4d"/>
              </a:solidFill>
              <a:latin typeface="Arial"/>
            </a:endParaRPr>
          </a:p>
        </p:txBody>
      </p:sp>
      <p:sp>
        <p:nvSpPr>
          <p:cNvPr id="39" name="PlaceHolder 2"/>
          <p:cNvSpPr>
            <a:spLocks noGrp="1"/>
          </p:cNvSpPr>
          <p:nvPr>
            <p:ph type="body"/>
          </p:nvPr>
        </p:nvSpPr>
        <p:spPr>
          <a:xfrm>
            <a:off x="380880" y="1371600"/>
            <a:ext cx="7314840" cy="4571640"/>
          </a:xfrm>
          <a:prstGeom prst="rect">
            <a:avLst/>
          </a:prstGeom>
          <a:noFill/>
          <a:ln w="0">
            <a:noFill/>
          </a:ln>
        </p:spPr>
        <p:txBody>
          <a:bodyPr numCol="1" spcCol="0" anchor="t">
            <a:noAutofit/>
          </a:bodyPr>
          <a:p>
            <a:pPr marL="432000" indent="-324000">
              <a:lnSpc>
                <a:spcPct val="100000"/>
              </a:lnSpc>
              <a:spcBef>
                <a:spcPts val="641"/>
              </a:spcBef>
              <a:buClr>
                <a:srgbClr val="000000"/>
              </a:buClr>
              <a:buSzPct val="45000"/>
              <a:buFont typeface="Wingdings" charset="2"/>
              <a:buChar char=""/>
            </a:pPr>
            <a:r>
              <a:rPr b="0" lang="en-US" sz="3200" spc="-1" strike="noStrike">
                <a:solidFill>
                  <a:srgbClr val="ffffff"/>
                </a:solidFill>
                <a:latin typeface="Microsoft Sans Serif"/>
              </a:rPr>
              <a:t>Click to edit Master text styles</a:t>
            </a:r>
            <a:endParaRPr b="0" lang="en-US" sz="3200" spc="-1" strike="noStrike">
              <a:solidFill>
                <a:srgbClr val="ffffff"/>
              </a:solidFill>
              <a:latin typeface="Microsoft Sans Serif"/>
            </a:endParaRPr>
          </a:p>
          <a:p>
            <a:pPr lvl="1" marL="864000" indent="-324000">
              <a:lnSpc>
                <a:spcPct val="100000"/>
              </a:lnSpc>
              <a:spcBef>
                <a:spcPts val="561"/>
              </a:spcBef>
              <a:buClr>
                <a:srgbClr val="000000"/>
              </a:buClr>
              <a:buSzPct val="75000"/>
              <a:buFont typeface="Symbol" charset="2"/>
              <a:buChar char=""/>
            </a:pPr>
            <a:r>
              <a:rPr b="0" lang="en-US" sz="2800" spc="-1" strike="noStrike">
                <a:solidFill>
                  <a:srgbClr val="ffffff"/>
                </a:solidFill>
                <a:latin typeface="Microsoft Sans Serif"/>
              </a:rPr>
              <a:t>Second level</a:t>
            </a:r>
            <a:endParaRPr b="0" lang="en-US" sz="2800" spc="-1" strike="noStrike">
              <a:solidFill>
                <a:srgbClr val="ffffff"/>
              </a:solidFill>
              <a:latin typeface="Microsoft Sans Serif"/>
            </a:endParaRPr>
          </a:p>
          <a:p>
            <a:pPr lvl="2" marL="1296000" indent="-288000">
              <a:lnSpc>
                <a:spcPct val="100000"/>
              </a:lnSpc>
              <a:spcBef>
                <a:spcPts val="479"/>
              </a:spcBef>
              <a:buClr>
                <a:srgbClr val="000000"/>
              </a:buClr>
              <a:buSzPct val="45000"/>
              <a:buFont typeface="Wingdings" charset="2"/>
              <a:buChar char=""/>
            </a:pPr>
            <a:r>
              <a:rPr b="0" lang="en-US" sz="2400" spc="-1" strike="noStrike">
                <a:solidFill>
                  <a:srgbClr val="ffffff"/>
                </a:solidFill>
                <a:latin typeface="Microsoft Sans Serif"/>
              </a:rPr>
              <a:t>Third level</a:t>
            </a:r>
            <a:endParaRPr b="0" lang="en-US" sz="2400" spc="-1" strike="noStrike">
              <a:solidFill>
                <a:srgbClr val="ffffff"/>
              </a:solidFill>
              <a:latin typeface="Microsoft Sans Serif"/>
            </a:endParaRPr>
          </a:p>
          <a:p>
            <a:pPr lvl="3" marL="1728000" indent="-216000">
              <a:lnSpc>
                <a:spcPct val="100000"/>
              </a:lnSpc>
              <a:spcBef>
                <a:spcPts val="400"/>
              </a:spcBef>
              <a:buClr>
                <a:srgbClr val="000000"/>
              </a:buClr>
              <a:buSzPct val="75000"/>
              <a:buFont typeface="Symbol" charset="2"/>
              <a:buChar char=""/>
            </a:pPr>
            <a:r>
              <a:rPr b="0" lang="en-US" sz="2000" spc="-1" strike="noStrike">
                <a:solidFill>
                  <a:srgbClr val="ffffff"/>
                </a:solidFill>
                <a:latin typeface="Microsoft Sans Serif"/>
              </a:rPr>
              <a:t>Fourth level</a:t>
            </a:r>
            <a:endParaRPr b="0" lang="en-US" sz="2000" spc="-1" strike="noStrike">
              <a:solidFill>
                <a:srgbClr val="ffffff"/>
              </a:solidFill>
              <a:latin typeface="Microsoft Sans Serif"/>
            </a:endParaRPr>
          </a:p>
          <a:p>
            <a:pPr lvl="4" marL="2160000" indent="-216000">
              <a:lnSpc>
                <a:spcPct val="100000"/>
              </a:lnSpc>
              <a:spcBef>
                <a:spcPts val="400"/>
              </a:spcBef>
              <a:buClr>
                <a:srgbClr val="000000"/>
              </a:buClr>
              <a:buSzPct val="45000"/>
              <a:buFont typeface="Wingdings" charset="2"/>
              <a:buChar char=""/>
            </a:pPr>
            <a:r>
              <a:rPr b="0" lang="en-US" sz="2000" spc="-1" strike="noStrike">
                <a:solidFill>
                  <a:srgbClr val="ffffff"/>
                </a:solidFill>
                <a:latin typeface="Microsoft Sans Serif"/>
              </a:rPr>
              <a:t>Fifth level</a:t>
            </a:r>
            <a:endParaRPr b="0" lang="en-US" sz="2000" spc="-1" strike="noStrike">
              <a:solidFill>
                <a:srgbClr val="ffffff"/>
              </a:solidFill>
              <a:latin typeface="Microsoft Sans Serif"/>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777960"/>
            <a:ext cx="6324120" cy="704520"/>
          </a:xfrm>
          <a:prstGeom prst="rect">
            <a:avLst/>
          </a:prstGeom>
          <a:noFill/>
          <a:ln w="0">
            <a:noFill/>
          </a:ln>
        </p:spPr>
        <p:txBody>
          <a:bodyPr numCol="1" spcCol="0" anchor="ctr">
            <a:noAutofit/>
          </a:bodyPr>
          <a:p>
            <a:pPr>
              <a:lnSpc>
                <a:spcPct val="100000"/>
              </a:lnSpc>
              <a:buNone/>
            </a:pPr>
            <a:r>
              <a:rPr b="0" lang="en-US" sz="4400" spc="-1" strike="noStrike">
                <a:solidFill>
                  <a:srgbClr val="ffffff"/>
                </a:solidFill>
                <a:latin typeface="Microsoft Sans Serif"/>
              </a:rPr>
              <a:t>Introduction</a:t>
            </a:r>
            <a:endParaRPr b="0" lang="en-US" sz="4400" spc="-1" strike="noStrike">
              <a:solidFill>
                <a:srgbClr val="4d4d4d"/>
              </a:solidFill>
              <a:latin typeface="Arial"/>
            </a:endParaRPr>
          </a:p>
        </p:txBody>
      </p:sp>
      <p:sp>
        <p:nvSpPr>
          <p:cNvPr id="83" name="PlaceHolder 2"/>
          <p:cNvSpPr>
            <a:spLocks noGrp="1"/>
          </p:cNvSpPr>
          <p:nvPr>
            <p:ph type="subTitle"/>
          </p:nvPr>
        </p:nvSpPr>
        <p:spPr>
          <a:xfrm>
            <a:off x="609480" y="1463760"/>
            <a:ext cx="6324120" cy="441000"/>
          </a:xfrm>
          <a:prstGeom prst="rect">
            <a:avLst/>
          </a:prstGeom>
          <a:noFill/>
          <a:ln w="0">
            <a:noFill/>
          </a:ln>
        </p:spPr>
        <p:txBody>
          <a:bodyPr numCol="1" spcCol="0" anchor="t">
            <a:noAutofit/>
          </a:bodyPr>
          <a:p>
            <a:pPr>
              <a:lnSpc>
                <a:spcPct val="100000"/>
              </a:lnSpc>
              <a:spcBef>
                <a:spcPts val="641"/>
              </a:spcBef>
              <a:buNone/>
              <a:tabLst>
                <a:tab algn="l" pos="0"/>
              </a:tabLst>
            </a:pPr>
            <a:r>
              <a:rPr b="0" lang="en-US" sz="3200" spc="-1" strike="noStrike">
                <a:solidFill>
                  <a:srgbClr val="ffffff"/>
                </a:solidFill>
                <a:latin typeface="Microsoft Sans Serif"/>
              </a:rPr>
              <a:t>Software Problem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1981080" y="533520"/>
            <a:ext cx="6933960" cy="715680"/>
          </a:xfrm>
          <a:prstGeom prst="rect">
            <a:avLst/>
          </a:prstGeom>
          <a:noFill/>
          <a:ln w="0">
            <a:noFill/>
          </a:ln>
        </p:spPr>
        <p:txBody>
          <a:bodyPr numCol="1" spcCol="0" anchor="ctr">
            <a:noAutofit/>
          </a:bodyPr>
          <a:p>
            <a:pPr>
              <a:lnSpc>
                <a:spcPct val="100000"/>
              </a:lnSpc>
              <a:buNone/>
            </a:pPr>
            <a:r>
              <a:rPr b="0" lang="en-US" sz="3000" spc="-1" strike="noStrike">
                <a:solidFill>
                  <a:srgbClr val="4d4d4d"/>
                </a:solidFill>
                <a:latin typeface="Microsoft Sans Serif"/>
              </a:rPr>
              <a:t>How do Computer Solve your Problems?</a:t>
            </a:r>
            <a:endParaRPr b="0" lang="en-US" sz="3000" spc="-1" strike="noStrike">
              <a:solidFill>
                <a:srgbClr val="4d4d4d"/>
              </a:solidFill>
              <a:latin typeface="Arial"/>
            </a:endParaRPr>
          </a:p>
        </p:txBody>
      </p:sp>
      <p:sp>
        <p:nvSpPr>
          <p:cNvPr id="101" name="PlaceHolder 2"/>
          <p:cNvSpPr>
            <a:spLocks noGrp="1"/>
          </p:cNvSpPr>
          <p:nvPr>
            <p:ph/>
          </p:nvPr>
        </p:nvSpPr>
        <p:spPr>
          <a:xfrm>
            <a:off x="1981080" y="1523880"/>
            <a:ext cx="6933960" cy="5105160"/>
          </a:xfrm>
          <a:prstGeom prst="rect">
            <a:avLst/>
          </a:prstGeom>
          <a:noFill/>
          <a:ln w="0">
            <a:noFill/>
          </a:ln>
        </p:spPr>
        <p:txBody>
          <a:bodyPr numCol="1" spcCol="0" anchor="t">
            <a:noAutofit/>
          </a:bodyPr>
          <a:p>
            <a:pPr marL="343080" indent="-343080" algn="just">
              <a:lnSpc>
                <a:spcPct val="150000"/>
              </a:lnSpc>
              <a:spcBef>
                <a:spcPts val="519"/>
              </a:spcBef>
              <a:buClr>
                <a:srgbClr val="2b2a2a"/>
              </a:buClr>
              <a:buFont typeface="Symbol" charset="2"/>
              <a:buChar char=""/>
            </a:pPr>
            <a:r>
              <a:rPr b="0" lang="en-US" sz="2600" spc="-1" strike="noStrike">
                <a:solidFill>
                  <a:srgbClr val="2b2a2a"/>
                </a:solidFill>
                <a:latin typeface="Times New Roman"/>
              </a:rPr>
              <a:t>Computers solve problems through a combination of hardware, software, and algorithms. They follow precise instructions to process data, perform calculations, make decisions, and produce desired outcomes.</a:t>
            </a:r>
            <a:endParaRPr b="0" lang="en-US" sz="2600" spc="-1" strike="noStrike">
              <a:solidFill>
                <a:srgbClr val="ffffff"/>
              </a:solidFill>
              <a:latin typeface="Microsoft Sans Serif"/>
            </a:endParaRPr>
          </a:p>
          <a:p>
            <a:pPr marL="343080" indent="-343080" algn="just">
              <a:lnSpc>
                <a:spcPct val="150000"/>
              </a:lnSpc>
              <a:spcBef>
                <a:spcPts val="519"/>
              </a:spcBef>
              <a:buClr>
                <a:srgbClr val="2b2a2a"/>
              </a:buClr>
              <a:buFont typeface="Symbol" charset="2"/>
              <a:buChar char=""/>
            </a:pPr>
            <a:r>
              <a:rPr b="0" lang="en-US" sz="2600" spc="-1" strike="noStrike">
                <a:solidFill>
                  <a:srgbClr val="2b2a2a"/>
                </a:solidFill>
                <a:latin typeface="Times New Roman"/>
                <a:ea typeface="Tahoma"/>
              </a:rPr>
              <a:t>By using Input, Processing, Data Manipulation, Decision Making, Storage, Iteration &amp; Loops, Output, Feedback &amp; Interaction etc.</a:t>
            </a:r>
            <a:endParaRPr b="0" lang="en-US" sz="2600" spc="-1" strike="noStrike">
              <a:solidFill>
                <a:srgbClr val="ffffff"/>
              </a:solidFill>
              <a:latin typeface="Microsoft Sans Serif"/>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1981080" y="533520"/>
            <a:ext cx="6933960" cy="715680"/>
          </a:xfrm>
          <a:prstGeom prst="rect">
            <a:avLst/>
          </a:prstGeom>
          <a:noFill/>
          <a:ln w="0">
            <a:noFill/>
          </a:ln>
        </p:spPr>
        <p:txBody>
          <a:bodyPr numCol="1" spcCol="0" anchor="ctr">
            <a:noAutofit/>
          </a:bodyPr>
          <a:p>
            <a:pPr>
              <a:lnSpc>
                <a:spcPct val="100000"/>
              </a:lnSpc>
              <a:buNone/>
            </a:pPr>
            <a:r>
              <a:rPr b="0" lang="en-US" sz="3000" spc="-1" strike="noStrike">
                <a:solidFill>
                  <a:srgbClr val="4d4d4d"/>
                </a:solidFill>
                <a:latin typeface="Microsoft Sans Serif"/>
              </a:rPr>
              <a:t>Introduction to Problem Solving Skills</a:t>
            </a:r>
            <a:endParaRPr b="0" lang="en-US" sz="3000" spc="-1" strike="noStrike">
              <a:solidFill>
                <a:srgbClr val="4d4d4d"/>
              </a:solidFill>
              <a:latin typeface="Arial"/>
            </a:endParaRPr>
          </a:p>
        </p:txBody>
      </p:sp>
      <p:sp>
        <p:nvSpPr>
          <p:cNvPr id="103" name="PlaceHolder 2"/>
          <p:cNvSpPr>
            <a:spLocks noGrp="1"/>
          </p:cNvSpPr>
          <p:nvPr>
            <p:ph/>
          </p:nvPr>
        </p:nvSpPr>
        <p:spPr>
          <a:xfrm>
            <a:off x="1981080" y="1523880"/>
            <a:ext cx="6933960" cy="5105160"/>
          </a:xfrm>
          <a:prstGeom prst="rect">
            <a:avLst/>
          </a:prstGeom>
          <a:noFill/>
          <a:ln w="0">
            <a:noFill/>
          </a:ln>
        </p:spPr>
        <p:txBody>
          <a:bodyPr numCol="1" spcCol="0" anchor="t">
            <a:noAutofit/>
          </a:bodyPr>
          <a:p>
            <a:pPr marL="343080" indent="-343080" algn="just">
              <a:lnSpc>
                <a:spcPct val="150000"/>
              </a:lnSpc>
              <a:spcBef>
                <a:spcPts val="519"/>
              </a:spcBef>
              <a:buClr>
                <a:srgbClr val="2b2a2a"/>
              </a:buClr>
              <a:buFont typeface="Symbol" charset="2"/>
              <a:buChar char=""/>
            </a:pPr>
            <a:r>
              <a:rPr b="0" lang="en-US" sz="2600" spc="-1" strike="noStrike">
                <a:solidFill>
                  <a:srgbClr val="2b2a2a"/>
                </a:solidFill>
                <a:latin typeface="Times New Roman"/>
              </a:rPr>
              <a:t>Problem-solving skills are essential abilities that enable individuals to identify, analyze, and resolve challenges, obstacles, and issues they encounter in various aspects of life. These skills encompass a combination of cognitive, analytical, creative, and practical techniques that help individuals approach problems in a systematic and effective manner</a:t>
            </a:r>
            <a:endParaRPr b="0" lang="en-US" sz="2600" spc="-1" strike="noStrike">
              <a:solidFill>
                <a:srgbClr val="ffffff"/>
              </a:solidFill>
              <a:latin typeface="Microsoft Sans Serif"/>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1981080" y="533520"/>
            <a:ext cx="6933960" cy="715680"/>
          </a:xfrm>
          <a:prstGeom prst="rect">
            <a:avLst/>
          </a:prstGeom>
          <a:noFill/>
          <a:ln w="0">
            <a:noFill/>
          </a:ln>
        </p:spPr>
        <p:txBody>
          <a:bodyPr numCol="1" spcCol="0" anchor="ctr">
            <a:noAutofit/>
          </a:bodyPr>
          <a:p>
            <a:pPr>
              <a:lnSpc>
                <a:spcPct val="100000"/>
              </a:lnSpc>
              <a:buNone/>
            </a:pPr>
            <a:r>
              <a:rPr b="0" lang="en-US" sz="3000" spc="-1" strike="noStrike">
                <a:solidFill>
                  <a:srgbClr val="4d4d4d"/>
                </a:solidFill>
                <a:latin typeface="Microsoft Sans Serif"/>
              </a:rPr>
              <a:t>What is Problem Solving Method?</a:t>
            </a:r>
            <a:endParaRPr b="0" lang="en-US" sz="3000" spc="-1" strike="noStrike">
              <a:solidFill>
                <a:srgbClr val="4d4d4d"/>
              </a:solidFill>
              <a:latin typeface="Arial"/>
            </a:endParaRPr>
          </a:p>
        </p:txBody>
      </p:sp>
      <p:sp>
        <p:nvSpPr>
          <p:cNvPr id="105" name="PlaceHolder 2"/>
          <p:cNvSpPr>
            <a:spLocks noGrp="1"/>
          </p:cNvSpPr>
          <p:nvPr>
            <p:ph/>
          </p:nvPr>
        </p:nvSpPr>
        <p:spPr>
          <a:xfrm>
            <a:off x="1981080" y="1371600"/>
            <a:ext cx="6933960" cy="5105160"/>
          </a:xfrm>
          <a:prstGeom prst="rect">
            <a:avLst/>
          </a:prstGeom>
          <a:noFill/>
          <a:ln w="0">
            <a:noFill/>
          </a:ln>
        </p:spPr>
        <p:txBody>
          <a:bodyPr numCol="1" spcCol="0" anchor="t">
            <a:noAutofit/>
          </a:bodyPr>
          <a:p>
            <a:pPr marL="343080" indent="-343080" algn="just">
              <a:lnSpc>
                <a:spcPct val="150000"/>
              </a:lnSpc>
              <a:spcBef>
                <a:spcPts val="360"/>
              </a:spcBef>
              <a:buClr>
                <a:srgbClr val="2b2a2a"/>
              </a:buClr>
              <a:buFont typeface="Symbol" charset="2"/>
              <a:buChar char=""/>
            </a:pPr>
            <a:r>
              <a:rPr b="0" lang="en-US" sz="1800" spc="-1" strike="noStrike">
                <a:solidFill>
                  <a:srgbClr val="2b2a2a"/>
                </a:solidFill>
                <a:latin typeface="Times New Roman"/>
              </a:rPr>
              <a:t>Define the Problem</a:t>
            </a:r>
            <a:endParaRPr b="0" lang="en-US" sz="1800" spc="-1" strike="noStrike">
              <a:solidFill>
                <a:srgbClr val="ffffff"/>
              </a:solidFill>
              <a:latin typeface="Microsoft Sans Serif"/>
            </a:endParaRPr>
          </a:p>
          <a:p>
            <a:pPr marL="343080" indent="-343080" algn="just">
              <a:lnSpc>
                <a:spcPct val="150000"/>
              </a:lnSpc>
              <a:spcBef>
                <a:spcPts val="360"/>
              </a:spcBef>
              <a:buClr>
                <a:srgbClr val="2b2a2a"/>
              </a:buClr>
              <a:buFont typeface="Symbol" charset="2"/>
              <a:buChar char=""/>
            </a:pPr>
            <a:r>
              <a:rPr b="0" lang="en-US" sz="1800" spc="-1" strike="noStrike">
                <a:solidFill>
                  <a:srgbClr val="2b2a2a"/>
                </a:solidFill>
                <a:latin typeface="Times New Roman"/>
                <a:ea typeface="Tahoma"/>
              </a:rPr>
              <a:t>Gather Information</a:t>
            </a:r>
            <a:endParaRPr b="0" lang="en-US" sz="1800" spc="-1" strike="noStrike">
              <a:solidFill>
                <a:srgbClr val="ffffff"/>
              </a:solidFill>
              <a:latin typeface="Microsoft Sans Serif"/>
            </a:endParaRPr>
          </a:p>
          <a:p>
            <a:pPr marL="343080" indent="-343080" algn="just">
              <a:lnSpc>
                <a:spcPct val="150000"/>
              </a:lnSpc>
              <a:spcBef>
                <a:spcPts val="360"/>
              </a:spcBef>
              <a:buClr>
                <a:srgbClr val="2b2a2a"/>
              </a:buClr>
              <a:buFont typeface="Symbol" charset="2"/>
              <a:buChar char=""/>
            </a:pPr>
            <a:r>
              <a:rPr b="0" lang="en-US" sz="1800" spc="-1" strike="noStrike">
                <a:solidFill>
                  <a:srgbClr val="2b2a2a"/>
                </a:solidFill>
                <a:latin typeface="Times New Roman"/>
                <a:ea typeface="Tahoma"/>
              </a:rPr>
              <a:t>Generate Possible Solutions</a:t>
            </a:r>
            <a:endParaRPr b="0" lang="en-US" sz="1800" spc="-1" strike="noStrike">
              <a:solidFill>
                <a:srgbClr val="ffffff"/>
              </a:solidFill>
              <a:latin typeface="Microsoft Sans Serif"/>
            </a:endParaRPr>
          </a:p>
          <a:p>
            <a:pPr marL="343080" indent="-343080" algn="just">
              <a:lnSpc>
                <a:spcPct val="150000"/>
              </a:lnSpc>
              <a:spcBef>
                <a:spcPts val="360"/>
              </a:spcBef>
              <a:buClr>
                <a:srgbClr val="2b2a2a"/>
              </a:buClr>
              <a:buFont typeface="Symbol" charset="2"/>
              <a:buChar char=""/>
            </a:pPr>
            <a:r>
              <a:rPr b="0" lang="en-US" sz="1800" spc="-1" strike="noStrike">
                <a:solidFill>
                  <a:srgbClr val="2b2a2a"/>
                </a:solidFill>
                <a:latin typeface="Times New Roman"/>
                <a:ea typeface="Tahoma"/>
              </a:rPr>
              <a:t>Evaluate Options</a:t>
            </a:r>
            <a:endParaRPr b="0" lang="en-US" sz="1800" spc="-1" strike="noStrike">
              <a:solidFill>
                <a:srgbClr val="ffffff"/>
              </a:solidFill>
              <a:latin typeface="Microsoft Sans Serif"/>
            </a:endParaRPr>
          </a:p>
          <a:p>
            <a:pPr marL="343080" indent="-343080" algn="just">
              <a:lnSpc>
                <a:spcPct val="150000"/>
              </a:lnSpc>
              <a:spcBef>
                <a:spcPts val="360"/>
              </a:spcBef>
              <a:buClr>
                <a:srgbClr val="2b2a2a"/>
              </a:buClr>
              <a:buFont typeface="Symbol" charset="2"/>
              <a:buChar char=""/>
            </a:pPr>
            <a:r>
              <a:rPr b="0" lang="en-US" sz="1800" spc="-1" strike="noStrike">
                <a:solidFill>
                  <a:srgbClr val="2b2a2a"/>
                </a:solidFill>
                <a:latin typeface="Times New Roman"/>
                <a:ea typeface="Tahoma"/>
              </a:rPr>
              <a:t>Select Best Solution</a:t>
            </a:r>
            <a:endParaRPr b="0" lang="en-US" sz="1800" spc="-1" strike="noStrike">
              <a:solidFill>
                <a:srgbClr val="ffffff"/>
              </a:solidFill>
              <a:latin typeface="Microsoft Sans Serif"/>
            </a:endParaRPr>
          </a:p>
          <a:p>
            <a:pPr marL="343080" indent="-343080" algn="just">
              <a:lnSpc>
                <a:spcPct val="150000"/>
              </a:lnSpc>
              <a:spcBef>
                <a:spcPts val="360"/>
              </a:spcBef>
              <a:buClr>
                <a:srgbClr val="2b2a2a"/>
              </a:buClr>
              <a:buFont typeface="Symbol" charset="2"/>
              <a:buChar char=""/>
            </a:pPr>
            <a:r>
              <a:rPr b="0" lang="en-US" sz="1800" spc="-1" strike="noStrike">
                <a:solidFill>
                  <a:srgbClr val="2b2a2a"/>
                </a:solidFill>
                <a:latin typeface="Times New Roman"/>
                <a:ea typeface="Tahoma"/>
              </a:rPr>
              <a:t>Develop an Action Phase</a:t>
            </a:r>
            <a:endParaRPr b="0" lang="en-US" sz="1800" spc="-1" strike="noStrike">
              <a:solidFill>
                <a:srgbClr val="ffffff"/>
              </a:solidFill>
              <a:latin typeface="Microsoft Sans Serif"/>
            </a:endParaRPr>
          </a:p>
          <a:p>
            <a:pPr marL="343080" indent="-343080" algn="just">
              <a:lnSpc>
                <a:spcPct val="150000"/>
              </a:lnSpc>
              <a:spcBef>
                <a:spcPts val="360"/>
              </a:spcBef>
              <a:buClr>
                <a:srgbClr val="2b2a2a"/>
              </a:buClr>
              <a:buFont typeface="Symbol" charset="2"/>
              <a:buChar char=""/>
            </a:pPr>
            <a:r>
              <a:rPr b="0" lang="en-US" sz="1800" spc="-1" strike="noStrike">
                <a:solidFill>
                  <a:srgbClr val="2b2a2a"/>
                </a:solidFill>
                <a:latin typeface="Times New Roman"/>
                <a:ea typeface="Tahoma"/>
              </a:rPr>
              <a:t>Implement the Solution</a:t>
            </a:r>
            <a:endParaRPr b="0" lang="en-US" sz="1800" spc="-1" strike="noStrike">
              <a:solidFill>
                <a:srgbClr val="ffffff"/>
              </a:solidFill>
              <a:latin typeface="Microsoft Sans Serif"/>
            </a:endParaRPr>
          </a:p>
          <a:p>
            <a:pPr marL="343080" indent="-343080" algn="just">
              <a:lnSpc>
                <a:spcPct val="150000"/>
              </a:lnSpc>
              <a:spcBef>
                <a:spcPts val="360"/>
              </a:spcBef>
              <a:buClr>
                <a:srgbClr val="2b2a2a"/>
              </a:buClr>
              <a:buFont typeface="Symbol" charset="2"/>
              <a:buChar char=""/>
            </a:pPr>
            <a:r>
              <a:rPr b="0" lang="en-US" sz="1800" spc="-1" strike="noStrike">
                <a:solidFill>
                  <a:srgbClr val="2b2a2a"/>
                </a:solidFill>
                <a:latin typeface="Times New Roman"/>
                <a:ea typeface="Tahoma"/>
              </a:rPr>
              <a:t>Monitor &amp; Evaluate</a:t>
            </a:r>
            <a:endParaRPr b="0" lang="en-US" sz="1800" spc="-1" strike="noStrike">
              <a:solidFill>
                <a:srgbClr val="ffffff"/>
              </a:solidFill>
              <a:latin typeface="Microsoft Sans Serif"/>
            </a:endParaRPr>
          </a:p>
          <a:p>
            <a:pPr marL="343080" indent="-343080" algn="just">
              <a:lnSpc>
                <a:spcPct val="150000"/>
              </a:lnSpc>
              <a:spcBef>
                <a:spcPts val="360"/>
              </a:spcBef>
              <a:buClr>
                <a:srgbClr val="2b2a2a"/>
              </a:buClr>
              <a:buFont typeface="Symbol" charset="2"/>
              <a:buChar char=""/>
            </a:pPr>
            <a:r>
              <a:rPr b="0" lang="en-US" sz="1800" spc="-1" strike="noStrike">
                <a:solidFill>
                  <a:srgbClr val="2b2a2a"/>
                </a:solidFill>
                <a:latin typeface="Times New Roman"/>
                <a:ea typeface="Tahoma"/>
              </a:rPr>
              <a:t>Reflect &amp; Learn</a:t>
            </a:r>
            <a:endParaRPr b="0" lang="en-US" sz="1800" spc="-1" strike="noStrike">
              <a:solidFill>
                <a:srgbClr val="ffffff"/>
              </a:solidFill>
              <a:latin typeface="Microsoft Sans Serif"/>
            </a:endParaRPr>
          </a:p>
          <a:p>
            <a:pPr marL="343080" indent="-343080" algn="just">
              <a:lnSpc>
                <a:spcPct val="150000"/>
              </a:lnSpc>
              <a:spcBef>
                <a:spcPts val="360"/>
              </a:spcBef>
              <a:buClr>
                <a:srgbClr val="2b2a2a"/>
              </a:buClr>
              <a:buFont typeface="Symbol" charset="2"/>
              <a:buChar char=""/>
            </a:pPr>
            <a:r>
              <a:rPr b="0" lang="en-US" sz="1800" spc="-1" strike="noStrike">
                <a:solidFill>
                  <a:srgbClr val="2b2a2a"/>
                </a:solidFill>
                <a:latin typeface="Times New Roman"/>
                <a:ea typeface="Tahoma"/>
              </a:rPr>
              <a:t>Iterate &amp; Refine</a:t>
            </a:r>
            <a:endParaRPr b="0" lang="en-US" sz="1800" spc="-1" strike="noStrike">
              <a:solidFill>
                <a:srgbClr val="ffffff"/>
              </a:solidFill>
              <a:latin typeface="Microsoft Sans Serif"/>
            </a:endParaRPr>
          </a:p>
          <a:p>
            <a:pPr marL="343080" indent="-343080" algn="just">
              <a:lnSpc>
                <a:spcPct val="150000"/>
              </a:lnSpc>
              <a:spcBef>
                <a:spcPts val="360"/>
              </a:spcBef>
              <a:buClr>
                <a:srgbClr val="2b2a2a"/>
              </a:buClr>
              <a:buFont typeface="Symbol" charset="2"/>
              <a:buChar char=""/>
            </a:pPr>
            <a:r>
              <a:rPr b="0" lang="en-US" sz="1800" spc="-1" strike="noStrike">
                <a:solidFill>
                  <a:srgbClr val="2b2a2a"/>
                </a:solidFill>
                <a:latin typeface="Times New Roman"/>
                <a:ea typeface="Tahoma"/>
              </a:rPr>
              <a:t>Communication &amp; Document the Process</a:t>
            </a:r>
            <a:endParaRPr b="0" lang="en-US" sz="1800" spc="-1" strike="noStrike">
              <a:solidFill>
                <a:srgbClr val="ffffff"/>
              </a:solidFill>
              <a:latin typeface="Microsoft Sans Serif"/>
            </a:endParaRPr>
          </a:p>
          <a:p>
            <a:pPr algn="just">
              <a:lnSpc>
                <a:spcPct val="150000"/>
              </a:lnSpc>
              <a:spcBef>
                <a:spcPts val="400"/>
              </a:spcBef>
              <a:buNone/>
            </a:pPr>
            <a:endParaRPr b="0" lang="en-US" sz="2000" spc="-1" strike="noStrike">
              <a:solidFill>
                <a:srgbClr val="ffffff"/>
              </a:solidFill>
              <a:latin typeface="Microsoft Sans Serif"/>
            </a:endParaRPr>
          </a:p>
          <a:p>
            <a:pPr algn="just">
              <a:lnSpc>
                <a:spcPct val="150000"/>
              </a:lnSpc>
              <a:spcBef>
                <a:spcPts val="400"/>
              </a:spcBef>
              <a:buNone/>
            </a:pPr>
            <a:endParaRPr b="0" lang="en-US" sz="2000" spc="-1" strike="noStrike">
              <a:solidFill>
                <a:srgbClr val="ffffff"/>
              </a:solidFill>
              <a:latin typeface="Microsoft Sans Serif"/>
            </a:endParaRPr>
          </a:p>
          <a:p>
            <a:pPr algn="just">
              <a:lnSpc>
                <a:spcPct val="150000"/>
              </a:lnSpc>
              <a:spcBef>
                <a:spcPts val="519"/>
              </a:spcBef>
              <a:buNone/>
            </a:pPr>
            <a:endParaRPr b="0" lang="en-US" sz="2600" spc="-1" strike="noStrike">
              <a:solidFill>
                <a:srgbClr val="ffffff"/>
              </a:solidFill>
              <a:latin typeface="Microsoft Sans Serif"/>
            </a:endParaRPr>
          </a:p>
          <a:p>
            <a:pPr algn="just">
              <a:lnSpc>
                <a:spcPct val="150000"/>
              </a:lnSpc>
              <a:spcBef>
                <a:spcPts val="519"/>
              </a:spcBef>
              <a:buNone/>
            </a:pPr>
            <a:endParaRPr b="0" lang="en-US" sz="2600" spc="-1" strike="noStrike">
              <a:solidFill>
                <a:srgbClr val="ffffff"/>
              </a:solidFill>
              <a:latin typeface="Microsoft Sans Serif"/>
            </a:endParaRPr>
          </a:p>
          <a:p>
            <a:pPr algn="just">
              <a:lnSpc>
                <a:spcPct val="150000"/>
              </a:lnSpc>
              <a:spcBef>
                <a:spcPts val="641"/>
              </a:spcBef>
              <a:buNone/>
            </a:pPr>
            <a:endParaRPr b="0" lang="en-US" sz="3200" spc="-1" strike="noStrike">
              <a:solidFill>
                <a:srgbClr val="ffffff"/>
              </a:solidFill>
              <a:latin typeface="Microsoft Sans Serif"/>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1981080" y="533520"/>
            <a:ext cx="6933960" cy="715680"/>
          </a:xfrm>
          <a:prstGeom prst="rect">
            <a:avLst/>
          </a:prstGeom>
          <a:noFill/>
          <a:ln w="0">
            <a:noFill/>
          </a:ln>
        </p:spPr>
        <p:txBody>
          <a:bodyPr numCol="1" spcCol="0" anchor="ctr">
            <a:noAutofit/>
          </a:bodyPr>
          <a:p>
            <a:pPr>
              <a:lnSpc>
                <a:spcPct val="100000"/>
              </a:lnSpc>
              <a:buNone/>
            </a:pPr>
            <a:r>
              <a:rPr b="0" lang="en-US" sz="4800" spc="-1" strike="noStrike">
                <a:solidFill>
                  <a:srgbClr val="02c004"/>
                </a:solidFill>
                <a:latin typeface="Times New Roman"/>
              </a:rPr>
              <a:t>Assignment 01</a:t>
            </a:r>
            <a:endParaRPr b="0" lang="en-US" sz="4800" spc="-1" strike="noStrike">
              <a:solidFill>
                <a:srgbClr val="4d4d4d"/>
              </a:solidFill>
              <a:latin typeface="Arial"/>
            </a:endParaRPr>
          </a:p>
        </p:txBody>
      </p:sp>
      <p:sp>
        <p:nvSpPr>
          <p:cNvPr id="107" name="PlaceHolder 2"/>
          <p:cNvSpPr>
            <a:spLocks noGrp="1"/>
          </p:cNvSpPr>
          <p:nvPr>
            <p:ph/>
          </p:nvPr>
        </p:nvSpPr>
        <p:spPr>
          <a:xfrm>
            <a:off x="1752840" y="1371600"/>
            <a:ext cx="6933960" cy="5105160"/>
          </a:xfrm>
          <a:prstGeom prst="rect">
            <a:avLst/>
          </a:prstGeom>
          <a:noFill/>
          <a:ln w="0">
            <a:noFill/>
          </a:ln>
        </p:spPr>
        <p:txBody>
          <a:bodyPr numCol="1" spcCol="0" anchor="t">
            <a:noAutofit/>
          </a:bodyPr>
          <a:p>
            <a:pPr marL="343080" indent="-343080" algn="just">
              <a:lnSpc>
                <a:spcPct val="150000"/>
              </a:lnSpc>
              <a:spcBef>
                <a:spcPts val="641"/>
              </a:spcBef>
              <a:buClr>
                <a:srgbClr val="2b2a2a"/>
              </a:buClr>
              <a:buFont typeface="Symbol" charset="2"/>
              <a:buChar char=""/>
            </a:pPr>
            <a:r>
              <a:rPr b="0" lang="en-US" sz="3200" spc="-1" strike="noStrike">
                <a:solidFill>
                  <a:srgbClr val="2b2a2a"/>
                </a:solidFill>
                <a:latin typeface="Times New Roman"/>
                <a:ea typeface="Tahoma"/>
              </a:rPr>
              <a:t>Study &amp; Write down five examples of problems faced by various companies, along with their solutions and the methods employed to address them.</a:t>
            </a:r>
            <a:endParaRPr b="0" lang="en-US" sz="3200" spc="-1" strike="noStrike">
              <a:solidFill>
                <a:srgbClr val="ffffff"/>
              </a:solidFill>
              <a:latin typeface="Microsoft Sans Serif"/>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1981080" y="884160"/>
            <a:ext cx="6933960" cy="715680"/>
          </a:xfrm>
          <a:prstGeom prst="rect">
            <a:avLst/>
          </a:prstGeom>
          <a:noFill/>
          <a:ln w="0">
            <a:noFill/>
          </a:ln>
        </p:spPr>
        <p:txBody>
          <a:bodyPr numCol="1" spcCol="0" anchor="ctr">
            <a:noAutofit/>
          </a:bodyPr>
          <a:p>
            <a:pPr>
              <a:lnSpc>
                <a:spcPct val="100000"/>
              </a:lnSpc>
              <a:buNone/>
            </a:pPr>
            <a:r>
              <a:rPr b="0" lang="en-US" sz="4000" spc="-1" strike="noStrike">
                <a:solidFill>
                  <a:srgbClr val="4d4d4d"/>
                </a:solidFill>
                <a:latin typeface="Microsoft Sans Serif"/>
              </a:rPr>
              <a:t>What is Problem?</a:t>
            </a:r>
            <a:endParaRPr b="0" lang="en-US" sz="4000" spc="-1" strike="noStrike">
              <a:solidFill>
                <a:srgbClr val="4d4d4d"/>
              </a:solidFill>
              <a:latin typeface="Arial"/>
            </a:endParaRPr>
          </a:p>
        </p:txBody>
      </p:sp>
      <p:sp>
        <p:nvSpPr>
          <p:cNvPr id="85" name="PlaceHolder 2"/>
          <p:cNvSpPr>
            <a:spLocks noGrp="1"/>
          </p:cNvSpPr>
          <p:nvPr>
            <p:ph/>
          </p:nvPr>
        </p:nvSpPr>
        <p:spPr>
          <a:xfrm>
            <a:off x="1981080" y="1905120"/>
            <a:ext cx="6933960" cy="4266720"/>
          </a:xfrm>
          <a:prstGeom prst="rect">
            <a:avLst/>
          </a:prstGeom>
          <a:noFill/>
          <a:ln w="0">
            <a:noFill/>
          </a:ln>
        </p:spPr>
        <p:txBody>
          <a:bodyPr numCol="1" spcCol="0" anchor="t">
            <a:noAutofit/>
          </a:bodyPr>
          <a:p>
            <a:pPr marL="343080" indent="-343080" algn="just">
              <a:lnSpc>
                <a:spcPct val="100000"/>
              </a:lnSpc>
              <a:spcBef>
                <a:spcPts val="561"/>
              </a:spcBef>
              <a:buClr>
                <a:srgbClr val="4d4d4d"/>
              </a:buClr>
              <a:buFont typeface="Symbol" charset="2"/>
              <a:buChar char=""/>
            </a:pPr>
            <a:r>
              <a:rPr b="0" lang="en-US" sz="2800" spc="-1" strike="noStrike">
                <a:solidFill>
                  <a:srgbClr val="4d4d4d"/>
                </a:solidFill>
                <a:latin typeface="Times New Roman"/>
                <a:ea typeface="Tahoma"/>
              </a:rPr>
              <a:t>"The Problem" in the context of programming usually refers to a specific challenge or task that a programmer or developer needs to solve using code. It could be a task such as designing a new software feature, fixing a bug in existing code, optimizing performance, or creating a complete application from scratch.</a:t>
            </a:r>
            <a:endParaRPr b="0" lang="en-US" sz="2800" spc="-1" strike="noStrike">
              <a:solidFill>
                <a:srgbClr val="ffffff"/>
              </a:solidFill>
              <a:latin typeface="Microsoft Sans Serif"/>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1981080" y="884160"/>
            <a:ext cx="6933960" cy="715680"/>
          </a:xfrm>
          <a:prstGeom prst="rect">
            <a:avLst/>
          </a:prstGeom>
          <a:noFill/>
          <a:ln w="0">
            <a:noFill/>
          </a:ln>
        </p:spPr>
        <p:txBody>
          <a:bodyPr numCol="1" spcCol="0" anchor="ctr">
            <a:noAutofit/>
          </a:bodyPr>
          <a:p>
            <a:pPr>
              <a:lnSpc>
                <a:spcPct val="100000"/>
              </a:lnSpc>
              <a:buNone/>
            </a:pPr>
            <a:r>
              <a:rPr b="0" lang="en-US" sz="4000" spc="-1" strike="noStrike">
                <a:solidFill>
                  <a:srgbClr val="4d4d4d"/>
                </a:solidFill>
                <a:latin typeface="Microsoft Sans Serif"/>
              </a:rPr>
              <a:t>What is Problem Solving?</a:t>
            </a:r>
            <a:endParaRPr b="0" lang="en-US" sz="4000" spc="-1" strike="noStrike">
              <a:solidFill>
                <a:srgbClr val="4d4d4d"/>
              </a:solidFill>
              <a:latin typeface="Arial"/>
            </a:endParaRPr>
          </a:p>
        </p:txBody>
      </p:sp>
      <p:sp>
        <p:nvSpPr>
          <p:cNvPr id="87" name="PlaceHolder 2"/>
          <p:cNvSpPr>
            <a:spLocks noGrp="1"/>
          </p:cNvSpPr>
          <p:nvPr>
            <p:ph/>
          </p:nvPr>
        </p:nvSpPr>
        <p:spPr>
          <a:xfrm>
            <a:off x="1981080" y="1905120"/>
            <a:ext cx="6933960" cy="4266720"/>
          </a:xfrm>
          <a:prstGeom prst="rect">
            <a:avLst/>
          </a:prstGeom>
          <a:noFill/>
          <a:ln w="0">
            <a:noFill/>
          </a:ln>
        </p:spPr>
        <p:txBody>
          <a:bodyPr numCol="1" spcCol="0" anchor="t">
            <a:noAutofit/>
          </a:bodyPr>
          <a:p>
            <a:pPr marL="343080" indent="-343080" algn="just">
              <a:lnSpc>
                <a:spcPct val="150000"/>
              </a:lnSpc>
              <a:spcBef>
                <a:spcPts val="479"/>
              </a:spcBef>
              <a:buClr>
                <a:srgbClr val="4d4d4d"/>
              </a:buClr>
              <a:buFont typeface="Symbol" charset="2"/>
              <a:buChar char=""/>
            </a:pPr>
            <a:r>
              <a:rPr b="0" lang="en-US" sz="2400" spc="-1" strike="noStrike">
                <a:solidFill>
                  <a:srgbClr val="4d4d4d"/>
                </a:solidFill>
                <a:latin typeface="Times New Roman"/>
                <a:ea typeface="Tahoma"/>
              </a:rPr>
              <a:t>Programmers often go through a process of problem-solving, which involves understanding the problem, breaking it down into smaller components, designing an algorithm or solution, writing the code, testing and debugging, and finally, delivering a working solution. The ability to effectively identify, analyze, and solve problems is a fundamental skill for programmers.</a:t>
            </a:r>
            <a:endParaRPr b="0" lang="en-US" sz="2400" spc="-1" strike="noStrike">
              <a:solidFill>
                <a:srgbClr val="ffffff"/>
              </a:solidFill>
              <a:latin typeface="Microsoft Sans Serif"/>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1981080" y="609480"/>
            <a:ext cx="6933960" cy="715680"/>
          </a:xfrm>
          <a:prstGeom prst="rect">
            <a:avLst/>
          </a:prstGeom>
          <a:noFill/>
          <a:ln w="0">
            <a:noFill/>
          </a:ln>
        </p:spPr>
        <p:txBody>
          <a:bodyPr numCol="1" spcCol="0" anchor="ctr">
            <a:noAutofit/>
          </a:bodyPr>
          <a:p>
            <a:pPr>
              <a:lnSpc>
                <a:spcPct val="100000"/>
              </a:lnSpc>
              <a:buNone/>
            </a:pPr>
            <a:r>
              <a:rPr b="0" lang="en-US" sz="4000" spc="-1" strike="noStrike">
                <a:solidFill>
                  <a:srgbClr val="4d4d4d"/>
                </a:solidFill>
                <a:latin typeface="Microsoft Sans Serif"/>
              </a:rPr>
              <a:t>What is a Software?</a:t>
            </a:r>
            <a:endParaRPr b="0" lang="en-US" sz="4000" spc="-1" strike="noStrike">
              <a:solidFill>
                <a:srgbClr val="4d4d4d"/>
              </a:solidFill>
              <a:latin typeface="Arial"/>
            </a:endParaRPr>
          </a:p>
        </p:txBody>
      </p:sp>
      <p:sp>
        <p:nvSpPr>
          <p:cNvPr id="89" name="PlaceHolder 2"/>
          <p:cNvSpPr>
            <a:spLocks noGrp="1"/>
          </p:cNvSpPr>
          <p:nvPr>
            <p:ph/>
          </p:nvPr>
        </p:nvSpPr>
        <p:spPr>
          <a:xfrm>
            <a:off x="1981080" y="1523880"/>
            <a:ext cx="6933960" cy="4266720"/>
          </a:xfrm>
          <a:prstGeom prst="rect">
            <a:avLst/>
          </a:prstGeom>
          <a:noFill/>
          <a:ln w="0">
            <a:noFill/>
          </a:ln>
        </p:spPr>
        <p:txBody>
          <a:bodyPr numCol="1" spcCol="0" anchor="t">
            <a:noAutofit/>
          </a:bodyPr>
          <a:p>
            <a:pPr marL="343080" indent="-343080" algn="just">
              <a:lnSpc>
                <a:spcPct val="150000"/>
              </a:lnSpc>
              <a:spcBef>
                <a:spcPts val="439"/>
              </a:spcBef>
              <a:buClr>
                <a:srgbClr val="2b2a2a"/>
              </a:buClr>
              <a:buFont typeface="Symbol" charset="2"/>
              <a:buChar char=""/>
            </a:pPr>
            <a:r>
              <a:rPr b="0" lang="en-US" sz="2200" spc="-1" strike="noStrike">
                <a:solidFill>
                  <a:srgbClr val="2b2a2a"/>
                </a:solidFill>
                <a:latin typeface="Times New Roman"/>
              </a:rPr>
              <a:t>Software refers to a collection of programs, data, instructions, and other non-tangible components that enable a computer or electronic device to perform specific tasks, functions, or operations. It is a set of instructions that tells a computer how to execute various tasks and operations.</a:t>
            </a:r>
            <a:endParaRPr b="0" lang="en-US" sz="2200" spc="-1" strike="noStrike">
              <a:solidFill>
                <a:srgbClr val="ffffff"/>
              </a:solidFill>
              <a:latin typeface="Microsoft Sans Serif"/>
            </a:endParaRPr>
          </a:p>
          <a:p>
            <a:pPr algn="just">
              <a:lnSpc>
                <a:spcPct val="150000"/>
              </a:lnSpc>
              <a:spcBef>
                <a:spcPts val="439"/>
              </a:spcBef>
              <a:buNone/>
              <a:tabLst>
                <a:tab algn="l" pos="0"/>
              </a:tabLst>
            </a:pPr>
            <a:r>
              <a:rPr b="1" lang="en-US" sz="2200" spc="-1" strike="noStrike">
                <a:solidFill>
                  <a:srgbClr val="2b2a2a"/>
                </a:solidFill>
                <a:latin typeface="Times New Roman"/>
              </a:rPr>
              <a:t>Types of Software:</a:t>
            </a:r>
            <a:endParaRPr b="0" lang="en-US" sz="2200" spc="-1" strike="noStrike">
              <a:solidFill>
                <a:srgbClr val="ffffff"/>
              </a:solidFill>
              <a:latin typeface="Microsoft Sans Serif"/>
            </a:endParaRPr>
          </a:p>
          <a:p>
            <a:pPr marL="343080" indent="-343080" algn="just">
              <a:lnSpc>
                <a:spcPct val="150000"/>
              </a:lnSpc>
              <a:spcBef>
                <a:spcPts val="439"/>
              </a:spcBef>
              <a:buClr>
                <a:srgbClr val="4d4d4d"/>
              </a:buClr>
              <a:buFont typeface="Symbol" charset="2"/>
              <a:buChar char=""/>
              <a:tabLst>
                <a:tab algn="l" pos="0"/>
              </a:tabLst>
            </a:pPr>
            <a:r>
              <a:rPr b="0" lang="en-US" sz="2200" spc="-1" strike="noStrike">
                <a:solidFill>
                  <a:srgbClr val="4d4d4d"/>
                </a:solidFill>
                <a:latin typeface="Times New Roman"/>
                <a:ea typeface="Tahoma"/>
              </a:rPr>
              <a:t>System Software</a:t>
            </a:r>
            <a:endParaRPr b="0" lang="en-US" sz="2200" spc="-1" strike="noStrike">
              <a:solidFill>
                <a:srgbClr val="ffffff"/>
              </a:solidFill>
              <a:latin typeface="Microsoft Sans Serif"/>
            </a:endParaRPr>
          </a:p>
          <a:p>
            <a:pPr marL="343080" indent="-343080" algn="just">
              <a:lnSpc>
                <a:spcPct val="150000"/>
              </a:lnSpc>
              <a:spcBef>
                <a:spcPts val="439"/>
              </a:spcBef>
              <a:buClr>
                <a:srgbClr val="4d4d4d"/>
              </a:buClr>
              <a:buFont typeface="Symbol" charset="2"/>
              <a:buChar char=""/>
              <a:tabLst>
                <a:tab algn="l" pos="0"/>
              </a:tabLst>
            </a:pPr>
            <a:r>
              <a:rPr b="0" lang="en-US" sz="2200" spc="-1" strike="noStrike">
                <a:solidFill>
                  <a:srgbClr val="4d4d4d"/>
                </a:solidFill>
                <a:latin typeface="Times New Roman"/>
                <a:ea typeface="Tahoma"/>
              </a:rPr>
              <a:t>Application Software</a:t>
            </a:r>
            <a:endParaRPr b="0" lang="en-US" sz="2200" spc="-1" strike="noStrike">
              <a:solidFill>
                <a:srgbClr val="ffffff"/>
              </a:solidFill>
              <a:latin typeface="Microsoft Sans Serif"/>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1981080" y="609480"/>
            <a:ext cx="6933960" cy="715680"/>
          </a:xfrm>
          <a:prstGeom prst="rect">
            <a:avLst/>
          </a:prstGeom>
          <a:noFill/>
          <a:ln w="0">
            <a:noFill/>
          </a:ln>
        </p:spPr>
        <p:txBody>
          <a:bodyPr numCol="1" spcCol="0" anchor="ctr">
            <a:noAutofit/>
          </a:bodyPr>
          <a:p>
            <a:pPr>
              <a:lnSpc>
                <a:spcPct val="100000"/>
              </a:lnSpc>
              <a:buNone/>
            </a:pPr>
            <a:r>
              <a:rPr b="0" lang="en-US" sz="3000" spc="-1" strike="noStrike">
                <a:solidFill>
                  <a:srgbClr val="4d4d4d"/>
                </a:solidFill>
                <a:latin typeface="Microsoft Sans Serif"/>
              </a:rPr>
              <a:t>How to Brainstorming regarding their problem?</a:t>
            </a:r>
            <a:endParaRPr b="0" lang="en-US" sz="3000" spc="-1" strike="noStrike">
              <a:solidFill>
                <a:srgbClr val="4d4d4d"/>
              </a:solidFill>
              <a:latin typeface="Arial"/>
            </a:endParaRPr>
          </a:p>
        </p:txBody>
      </p:sp>
      <p:sp>
        <p:nvSpPr>
          <p:cNvPr id="91" name="PlaceHolder 2"/>
          <p:cNvSpPr>
            <a:spLocks noGrp="1"/>
          </p:cNvSpPr>
          <p:nvPr>
            <p:ph/>
          </p:nvPr>
        </p:nvSpPr>
        <p:spPr>
          <a:xfrm>
            <a:off x="1981080" y="1523880"/>
            <a:ext cx="6933960" cy="4266720"/>
          </a:xfrm>
          <a:prstGeom prst="rect">
            <a:avLst/>
          </a:prstGeom>
          <a:noFill/>
          <a:ln w="0">
            <a:noFill/>
          </a:ln>
        </p:spPr>
        <p:txBody>
          <a:bodyPr numCol="1" spcCol="0" anchor="t">
            <a:noAutofit/>
          </a:bodyPr>
          <a:p>
            <a:pPr marL="343080" indent="-343080" algn="just">
              <a:lnSpc>
                <a:spcPct val="150000"/>
              </a:lnSpc>
              <a:spcBef>
                <a:spcPts val="439"/>
              </a:spcBef>
              <a:buClr>
                <a:srgbClr val="2b2a2a"/>
              </a:buClr>
              <a:buFont typeface="Symbol" charset="2"/>
              <a:buChar char=""/>
            </a:pPr>
            <a:r>
              <a:rPr b="0" lang="en-US" sz="2200" spc="-1" strike="noStrike">
                <a:solidFill>
                  <a:srgbClr val="2b2a2a"/>
                </a:solidFill>
                <a:latin typeface="Times New Roman"/>
              </a:rPr>
              <a:t>Brainstorming is a creative process used to generate ideas, solutions, and approaches to a specific problem. In the context of programming or software development, brainstorming can help you come up with innovative solutions, strategies, and approaches to tackle challenges you may encounter.</a:t>
            </a:r>
            <a:endParaRPr b="0" lang="en-US" sz="2200" spc="-1" strike="noStrike">
              <a:solidFill>
                <a:srgbClr val="ffffff"/>
              </a:solidFill>
              <a:latin typeface="Microsoft Sans Serif"/>
            </a:endParaRPr>
          </a:p>
          <a:p>
            <a:pPr marL="343080" indent="-343080" algn="just">
              <a:lnSpc>
                <a:spcPct val="150000"/>
              </a:lnSpc>
              <a:spcBef>
                <a:spcPts val="360"/>
              </a:spcBef>
              <a:buClr>
                <a:srgbClr val="4d4d4d"/>
              </a:buClr>
              <a:buFont typeface="Symbol" charset="2"/>
              <a:buChar char=""/>
            </a:pPr>
            <a:r>
              <a:rPr b="0" lang="en-US" sz="1800" spc="-1" strike="noStrike">
                <a:solidFill>
                  <a:srgbClr val="4d4d4d"/>
                </a:solidFill>
                <a:latin typeface="Times New Roman"/>
                <a:ea typeface="Tahoma"/>
              </a:rPr>
              <a:t>Understand the Problem, Gather a diverse Team, Set Clear Guides, Create a comfortable environment, using brainstorming techniques, Encourage Quantity and Diversity, Build upon Ideas, No Criticism, Capture Ideas, Review &amp; select, further development.</a:t>
            </a:r>
            <a:endParaRPr b="0" lang="en-US" sz="1800" spc="-1" strike="noStrike">
              <a:solidFill>
                <a:srgbClr val="ffffff"/>
              </a:solidFill>
              <a:latin typeface="Microsoft Sans Serif"/>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1981080" y="609480"/>
            <a:ext cx="6933960" cy="715680"/>
          </a:xfrm>
          <a:prstGeom prst="rect">
            <a:avLst/>
          </a:prstGeom>
          <a:noFill/>
          <a:ln w="0">
            <a:noFill/>
          </a:ln>
        </p:spPr>
        <p:txBody>
          <a:bodyPr numCol="1" spcCol="0" anchor="ctr">
            <a:noAutofit/>
          </a:bodyPr>
          <a:p>
            <a:pPr>
              <a:lnSpc>
                <a:spcPct val="100000"/>
              </a:lnSpc>
              <a:buNone/>
            </a:pPr>
            <a:r>
              <a:rPr b="0" lang="en-US" sz="3400" spc="-1" strike="noStrike">
                <a:solidFill>
                  <a:srgbClr val="4d4d4d"/>
                </a:solidFill>
                <a:latin typeface="Microsoft Sans Serif"/>
              </a:rPr>
              <a:t>Brain Storming Techniques?</a:t>
            </a:r>
            <a:endParaRPr b="0" lang="en-US" sz="3400" spc="-1" strike="noStrike">
              <a:solidFill>
                <a:srgbClr val="4d4d4d"/>
              </a:solidFill>
              <a:latin typeface="Arial"/>
            </a:endParaRPr>
          </a:p>
        </p:txBody>
      </p:sp>
      <p:sp>
        <p:nvSpPr>
          <p:cNvPr id="93" name="PlaceHolder 2"/>
          <p:cNvSpPr>
            <a:spLocks noGrp="1"/>
          </p:cNvSpPr>
          <p:nvPr>
            <p:ph/>
          </p:nvPr>
        </p:nvSpPr>
        <p:spPr>
          <a:xfrm>
            <a:off x="1981080" y="1523880"/>
            <a:ext cx="6933960" cy="5105160"/>
          </a:xfrm>
          <a:prstGeom prst="rect">
            <a:avLst/>
          </a:prstGeom>
          <a:noFill/>
          <a:ln w="0">
            <a:noFill/>
          </a:ln>
        </p:spPr>
        <p:txBody>
          <a:bodyPr numCol="1" spcCol="0" anchor="t">
            <a:noAutofit/>
          </a:bodyPr>
          <a:p>
            <a:pPr marL="343080" indent="-343080" algn="just">
              <a:lnSpc>
                <a:spcPct val="150000"/>
              </a:lnSpc>
              <a:spcBef>
                <a:spcPts val="641"/>
              </a:spcBef>
              <a:buClr>
                <a:srgbClr val="2b2a2a"/>
              </a:buClr>
              <a:buFont typeface="Symbol" charset="2"/>
              <a:buChar char=""/>
            </a:pPr>
            <a:r>
              <a:rPr b="0" lang="en-US" sz="3200" spc="-1" strike="noStrike">
                <a:solidFill>
                  <a:srgbClr val="2b2a2a"/>
                </a:solidFill>
                <a:latin typeface="Times New Roman"/>
              </a:rPr>
              <a:t>Mind Mapping</a:t>
            </a:r>
            <a:endParaRPr b="0" lang="en-US" sz="3200" spc="-1" strike="noStrike">
              <a:solidFill>
                <a:srgbClr val="ffffff"/>
              </a:solidFill>
              <a:latin typeface="Microsoft Sans Serif"/>
            </a:endParaRPr>
          </a:p>
          <a:p>
            <a:pPr marL="343080" indent="-343080" algn="just">
              <a:lnSpc>
                <a:spcPct val="150000"/>
              </a:lnSpc>
              <a:spcBef>
                <a:spcPts val="641"/>
              </a:spcBef>
              <a:buClr>
                <a:srgbClr val="2b2a2a"/>
              </a:buClr>
              <a:buFont typeface="Symbol" charset="2"/>
              <a:buChar char=""/>
            </a:pPr>
            <a:r>
              <a:rPr b="0" lang="en-US" sz="3200" spc="-1" strike="noStrike">
                <a:solidFill>
                  <a:srgbClr val="2b2a2a"/>
                </a:solidFill>
                <a:latin typeface="Times New Roman"/>
                <a:ea typeface="Tahoma"/>
              </a:rPr>
              <a:t>Free Writing</a:t>
            </a:r>
            <a:endParaRPr b="0" lang="en-US" sz="3200" spc="-1" strike="noStrike">
              <a:solidFill>
                <a:srgbClr val="ffffff"/>
              </a:solidFill>
              <a:latin typeface="Microsoft Sans Serif"/>
            </a:endParaRPr>
          </a:p>
          <a:p>
            <a:pPr marL="343080" indent="-343080" algn="just">
              <a:lnSpc>
                <a:spcPct val="150000"/>
              </a:lnSpc>
              <a:spcBef>
                <a:spcPts val="641"/>
              </a:spcBef>
              <a:buClr>
                <a:srgbClr val="2b2a2a"/>
              </a:buClr>
              <a:buFont typeface="Symbol" charset="2"/>
              <a:buChar char=""/>
            </a:pPr>
            <a:r>
              <a:rPr b="0" lang="en-US" sz="3200" spc="-1" strike="noStrike">
                <a:solidFill>
                  <a:srgbClr val="2b2a2a"/>
                </a:solidFill>
                <a:latin typeface="Times New Roman"/>
                <a:ea typeface="Tahoma"/>
              </a:rPr>
              <a:t>Round Robin</a:t>
            </a:r>
            <a:endParaRPr b="0" lang="en-US" sz="3200" spc="-1" strike="noStrike">
              <a:solidFill>
                <a:srgbClr val="ffffff"/>
              </a:solidFill>
              <a:latin typeface="Microsoft Sans Serif"/>
            </a:endParaRPr>
          </a:p>
          <a:p>
            <a:pPr marL="343080" indent="-343080" algn="just">
              <a:lnSpc>
                <a:spcPct val="150000"/>
              </a:lnSpc>
              <a:spcBef>
                <a:spcPts val="641"/>
              </a:spcBef>
              <a:buClr>
                <a:srgbClr val="2b2a2a"/>
              </a:buClr>
              <a:buFont typeface="Symbol" charset="2"/>
              <a:buChar char=""/>
            </a:pPr>
            <a:r>
              <a:rPr b="0" lang="en-US" sz="3200" spc="-1" strike="noStrike">
                <a:solidFill>
                  <a:srgbClr val="2b2a2a"/>
                </a:solidFill>
                <a:latin typeface="Times New Roman"/>
                <a:ea typeface="Tahoma"/>
              </a:rPr>
              <a:t>Reverse Barnstorming</a:t>
            </a:r>
            <a:endParaRPr b="0" lang="en-US" sz="3200" spc="-1" strike="noStrike">
              <a:solidFill>
                <a:srgbClr val="ffffff"/>
              </a:solidFill>
              <a:latin typeface="Microsoft Sans Serif"/>
            </a:endParaRPr>
          </a:p>
          <a:p>
            <a:pPr marL="343080" indent="-343080" algn="just">
              <a:lnSpc>
                <a:spcPct val="150000"/>
              </a:lnSpc>
              <a:spcBef>
                <a:spcPts val="641"/>
              </a:spcBef>
              <a:buClr>
                <a:srgbClr val="4d4d4d"/>
              </a:buClr>
              <a:buFont typeface="Symbol" charset="2"/>
              <a:buChar char=""/>
            </a:pPr>
            <a:r>
              <a:rPr b="0" lang="en-US" sz="3200" spc="-1" strike="noStrike">
                <a:solidFill>
                  <a:srgbClr val="4d4d4d"/>
                </a:solidFill>
                <a:latin typeface="Times New Roman"/>
                <a:ea typeface="Tahoma"/>
              </a:rPr>
              <a:t>Brain writing </a:t>
            </a:r>
            <a:endParaRPr b="0" lang="en-US" sz="3200" spc="-1" strike="noStrike">
              <a:solidFill>
                <a:srgbClr val="ffffff"/>
              </a:solidFill>
              <a:latin typeface="Microsoft Sans Serif"/>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1981080" y="609480"/>
            <a:ext cx="6933960" cy="715680"/>
          </a:xfrm>
          <a:prstGeom prst="rect">
            <a:avLst/>
          </a:prstGeom>
          <a:noFill/>
          <a:ln w="0">
            <a:noFill/>
          </a:ln>
        </p:spPr>
        <p:txBody>
          <a:bodyPr numCol="1" spcCol="0" anchor="ctr">
            <a:noAutofit/>
          </a:bodyPr>
          <a:p>
            <a:pPr>
              <a:lnSpc>
                <a:spcPct val="100000"/>
              </a:lnSpc>
              <a:buNone/>
            </a:pPr>
            <a:r>
              <a:rPr b="0" lang="en-US" sz="3000" spc="-1" strike="noStrike">
                <a:solidFill>
                  <a:srgbClr val="4d4d4d"/>
                </a:solidFill>
                <a:latin typeface="Microsoft Sans Serif"/>
              </a:rPr>
              <a:t>How to Divide the Problem by using Professional Techniques?</a:t>
            </a:r>
            <a:endParaRPr b="0" lang="en-US" sz="3000" spc="-1" strike="noStrike">
              <a:solidFill>
                <a:srgbClr val="4d4d4d"/>
              </a:solidFill>
              <a:latin typeface="Arial"/>
            </a:endParaRPr>
          </a:p>
        </p:txBody>
      </p:sp>
      <p:sp>
        <p:nvSpPr>
          <p:cNvPr id="95" name="PlaceHolder 2"/>
          <p:cNvSpPr>
            <a:spLocks noGrp="1"/>
          </p:cNvSpPr>
          <p:nvPr>
            <p:ph/>
          </p:nvPr>
        </p:nvSpPr>
        <p:spPr>
          <a:xfrm>
            <a:off x="1981080" y="1523880"/>
            <a:ext cx="6933960" cy="5105160"/>
          </a:xfrm>
          <a:prstGeom prst="rect">
            <a:avLst/>
          </a:prstGeom>
          <a:noFill/>
          <a:ln w="0">
            <a:noFill/>
          </a:ln>
        </p:spPr>
        <p:txBody>
          <a:bodyPr numCol="1" spcCol="0" anchor="t">
            <a:noAutofit/>
          </a:bodyPr>
          <a:p>
            <a:pPr marL="343080" indent="-343080" algn="just">
              <a:lnSpc>
                <a:spcPct val="150000"/>
              </a:lnSpc>
              <a:spcBef>
                <a:spcPts val="519"/>
              </a:spcBef>
              <a:buClr>
                <a:srgbClr val="2b2a2a"/>
              </a:buClr>
              <a:buFont typeface="Symbol" charset="2"/>
              <a:buChar char=""/>
            </a:pPr>
            <a:r>
              <a:rPr b="0" lang="en-US" sz="2600" spc="-1" strike="noStrike">
                <a:solidFill>
                  <a:srgbClr val="2b2a2a"/>
                </a:solidFill>
                <a:latin typeface="Times New Roman"/>
              </a:rPr>
              <a:t>Functional Decomposition</a:t>
            </a:r>
            <a:endParaRPr b="0" lang="en-US" sz="2600" spc="-1" strike="noStrike">
              <a:solidFill>
                <a:srgbClr val="ffffff"/>
              </a:solidFill>
              <a:latin typeface="Microsoft Sans Serif"/>
            </a:endParaRPr>
          </a:p>
          <a:p>
            <a:pPr marL="343080" indent="-343080" algn="just">
              <a:lnSpc>
                <a:spcPct val="150000"/>
              </a:lnSpc>
              <a:spcBef>
                <a:spcPts val="519"/>
              </a:spcBef>
              <a:buClr>
                <a:srgbClr val="2b2a2a"/>
              </a:buClr>
              <a:buFont typeface="Symbol" charset="2"/>
              <a:buChar char=""/>
            </a:pPr>
            <a:r>
              <a:rPr b="0" lang="en-US" sz="2600" spc="-1" strike="noStrike">
                <a:solidFill>
                  <a:srgbClr val="2b2a2a"/>
                </a:solidFill>
                <a:latin typeface="Times New Roman"/>
                <a:ea typeface="Tahoma"/>
              </a:rPr>
              <a:t>Top Down Design</a:t>
            </a:r>
            <a:endParaRPr b="0" lang="en-US" sz="2600" spc="-1" strike="noStrike">
              <a:solidFill>
                <a:srgbClr val="ffffff"/>
              </a:solidFill>
              <a:latin typeface="Microsoft Sans Serif"/>
            </a:endParaRPr>
          </a:p>
          <a:p>
            <a:pPr marL="343080" indent="-343080" algn="just">
              <a:lnSpc>
                <a:spcPct val="150000"/>
              </a:lnSpc>
              <a:spcBef>
                <a:spcPts val="519"/>
              </a:spcBef>
              <a:buClr>
                <a:srgbClr val="2b2a2a"/>
              </a:buClr>
              <a:buFont typeface="Symbol" charset="2"/>
              <a:buChar char=""/>
            </a:pPr>
            <a:r>
              <a:rPr b="0" lang="en-US" sz="2600" spc="-1" strike="noStrike">
                <a:solidFill>
                  <a:srgbClr val="2b2a2a"/>
                </a:solidFill>
                <a:latin typeface="Times New Roman"/>
                <a:ea typeface="Tahoma"/>
              </a:rPr>
              <a:t>Bottom Up Design</a:t>
            </a:r>
            <a:endParaRPr b="0" lang="en-US" sz="2600" spc="-1" strike="noStrike">
              <a:solidFill>
                <a:srgbClr val="ffffff"/>
              </a:solidFill>
              <a:latin typeface="Microsoft Sans Serif"/>
            </a:endParaRPr>
          </a:p>
          <a:p>
            <a:pPr marL="343080" indent="-343080" algn="just">
              <a:lnSpc>
                <a:spcPct val="150000"/>
              </a:lnSpc>
              <a:spcBef>
                <a:spcPts val="519"/>
              </a:spcBef>
              <a:buClr>
                <a:srgbClr val="2b2a2a"/>
              </a:buClr>
              <a:buFont typeface="Symbol" charset="2"/>
              <a:buChar char=""/>
            </a:pPr>
            <a:r>
              <a:rPr b="0" lang="en-US" sz="2600" spc="-1" strike="noStrike">
                <a:solidFill>
                  <a:srgbClr val="2b2a2a"/>
                </a:solidFill>
                <a:latin typeface="Times New Roman"/>
                <a:ea typeface="Tahoma"/>
              </a:rPr>
              <a:t>Use Case Analysis</a:t>
            </a:r>
            <a:endParaRPr b="0" lang="en-US" sz="2600" spc="-1" strike="noStrike">
              <a:solidFill>
                <a:srgbClr val="ffffff"/>
              </a:solidFill>
              <a:latin typeface="Microsoft Sans Serif"/>
            </a:endParaRPr>
          </a:p>
          <a:p>
            <a:pPr marL="343080" indent="-343080" algn="just">
              <a:lnSpc>
                <a:spcPct val="150000"/>
              </a:lnSpc>
              <a:spcBef>
                <a:spcPts val="519"/>
              </a:spcBef>
              <a:buClr>
                <a:srgbClr val="2b2a2a"/>
              </a:buClr>
              <a:buFont typeface="Symbol" charset="2"/>
              <a:buChar char=""/>
            </a:pPr>
            <a:r>
              <a:rPr b="0" lang="en-US" sz="2600" spc="-1" strike="noStrike">
                <a:solidFill>
                  <a:srgbClr val="2b2a2a"/>
                </a:solidFill>
                <a:latin typeface="Times New Roman"/>
                <a:ea typeface="Tahoma"/>
              </a:rPr>
              <a:t>Object Oriented Decomposition</a:t>
            </a:r>
            <a:endParaRPr b="0" lang="en-US" sz="2600" spc="-1" strike="noStrike">
              <a:solidFill>
                <a:srgbClr val="ffffff"/>
              </a:solidFill>
              <a:latin typeface="Microsoft Sans Serif"/>
            </a:endParaRPr>
          </a:p>
          <a:p>
            <a:pPr marL="343080" indent="-343080" algn="just">
              <a:lnSpc>
                <a:spcPct val="150000"/>
              </a:lnSpc>
              <a:spcBef>
                <a:spcPts val="519"/>
              </a:spcBef>
              <a:buClr>
                <a:srgbClr val="2b2a2a"/>
              </a:buClr>
              <a:buFont typeface="Symbol" charset="2"/>
              <a:buChar char=""/>
            </a:pPr>
            <a:r>
              <a:rPr b="0" lang="en-US" sz="2600" spc="-1" strike="noStrike">
                <a:solidFill>
                  <a:srgbClr val="2b2a2a"/>
                </a:solidFill>
                <a:latin typeface="Times New Roman"/>
                <a:ea typeface="Tahoma"/>
              </a:rPr>
              <a:t>Dependency Analysis</a:t>
            </a:r>
            <a:endParaRPr b="0" lang="en-US" sz="2600" spc="-1" strike="noStrike">
              <a:solidFill>
                <a:srgbClr val="ffffff"/>
              </a:solidFill>
              <a:latin typeface="Microsoft Sans Serif"/>
            </a:endParaRPr>
          </a:p>
          <a:p>
            <a:pPr marL="343080" indent="-343080" algn="just">
              <a:lnSpc>
                <a:spcPct val="150000"/>
              </a:lnSpc>
              <a:spcBef>
                <a:spcPts val="519"/>
              </a:spcBef>
              <a:buClr>
                <a:srgbClr val="2b2a2a"/>
              </a:buClr>
              <a:buFont typeface="Symbol" charset="2"/>
              <a:buChar char=""/>
            </a:pPr>
            <a:r>
              <a:rPr b="0" lang="en-US" sz="2600" spc="-1" strike="noStrike">
                <a:solidFill>
                  <a:srgbClr val="2b2a2a"/>
                </a:solidFill>
                <a:latin typeface="Times New Roman"/>
                <a:ea typeface="Tahoma"/>
              </a:rPr>
              <a:t>Critical Path Analysis</a:t>
            </a:r>
            <a:endParaRPr b="0" lang="en-US" sz="2600" spc="-1" strike="noStrike">
              <a:solidFill>
                <a:srgbClr val="ffffff"/>
              </a:solidFill>
              <a:latin typeface="Microsoft Sans Serif"/>
            </a:endParaRPr>
          </a:p>
          <a:p>
            <a:pPr algn="just">
              <a:lnSpc>
                <a:spcPct val="150000"/>
              </a:lnSpc>
              <a:spcBef>
                <a:spcPts val="641"/>
              </a:spcBef>
              <a:buNone/>
            </a:pPr>
            <a:endParaRPr b="0" lang="en-US" sz="3200" spc="-1" strike="noStrike">
              <a:solidFill>
                <a:srgbClr val="ffffff"/>
              </a:solidFill>
              <a:latin typeface="Microsoft Sans Serif"/>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1981080" y="609480"/>
            <a:ext cx="7086240" cy="990360"/>
          </a:xfrm>
          <a:prstGeom prst="rect">
            <a:avLst/>
          </a:prstGeom>
          <a:noFill/>
          <a:ln w="0">
            <a:noFill/>
          </a:ln>
        </p:spPr>
        <p:txBody>
          <a:bodyPr numCol="1" spcCol="0" anchor="ctr">
            <a:noAutofit/>
          </a:bodyPr>
          <a:p>
            <a:pPr>
              <a:lnSpc>
                <a:spcPct val="100000"/>
              </a:lnSpc>
              <a:buNone/>
            </a:pPr>
            <a:r>
              <a:rPr b="0" lang="en-US" sz="3000" spc="-1" strike="noStrike">
                <a:solidFill>
                  <a:srgbClr val="4d4d4d"/>
                </a:solidFill>
                <a:latin typeface="Microsoft Sans Serif"/>
              </a:rPr>
              <a:t>How does Programming Language Help us to solve complex Problems?</a:t>
            </a:r>
            <a:endParaRPr b="0" lang="en-US" sz="3000" spc="-1" strike="noStrike">
              <a:solidFill>
                <a:srgbClr val="4d4d4d"/>
              </a:solidFill>
              <a:latin typeface="Arial"/>
            </a:endParaRPr>
          </a:p>
        </p:txBody>
      </p:sp>
      <p:sp>
        <p:nvSpPr>
          <p:cNvPr id="97" name="PlaceHolder 2"/>
          <p:cNvSpPr>
            <a:spLocks noGrp="1"/>
          </p:cNvSpPr>
          <p:nvPr>
            <p:ph/>
          </p:nvPr>
        </p:nvSpPr>
        <p:spPr>
          <a:xfrm>
            <a:off x="1981080" y="1828800"/>
            <a:ext cx="6933960" cy="5105160"/>
          </a:xfrm>
          <a:prstGeom prst="rect">
            <a:avLst/>
          </a:prstGeom>
          <a:noFill/>
          <a:ln w="0">
            <a:noFill/>
          </a:ln>
        </p:spPr>
        <p:txBody>
          <a:bodyPr numCol="1" spcCol="0" anchor="t">
            <a:noAutofit/>
          </a:bodyPr>
          <a:p>
            <a:pPr marL="343080" indent="-343080" algn="just">
              <a:lnSpc>
                <a:spcPct val="150000"/>
              </a:lnSpc>
              <a:spcBef>
                <a:spcPts val="561"/>
              </a:spcBef>
              <a:buClr>
                <a:srgbClr val="2b2a2a"/>
              </a:buClr>
              <a:buFont typeface="Symbol" charset="2"/>
              <a:buChar char=""/>
            </a:pPr>
            <a:r>
              <a:rPr b="0" lang="en-US" sz="2800" spc="-1" strike="noStrike">
                <a:solidFill>
                  <a:srgbClr val="2b2a2a"/>
                </a:solidFill>
                <a:latin typeface="Times New Roman"/>
              </a:rPr>
              <a:t>Abstraction and Modularity</a:t>
            </a:r>
            <a:endParaRPr b="0" lang="en-US" sz="2800" spc="-1" strike="noStrike">
              <a:solidFill>
                <a:srgbClr val="ffffff"/>
              </a:solidFill>
              <a:latin typeface="Microsoft Sans Serif"/>
            </a:endParaRPr>
          </a:p>
          <a:p>
            <a:pPr marL="343080" indent="-343080" algn="just">
              <a:lnSpc>
                <a:spcPct val="150000"/>
              </a:lnSpc>
              <a:spcBef>
                <a:spcPts val="561"/>
              </a:spcBef>
              <a:buClr>
                <a:srgbClr val="2b2a2a"/>
              </a:buClr>
              <a:buFont typeface="Symbol" charset="2"/>
              <a:buChar char=""/>
            </a:pPr>
            <a:r>
              <a:rPr b="0" lang="en-US" sz="2800" spc="-1" strike="noStrike">
                <a:solidFill>
                  <a:srgbClr val="2b2a2a"/>
                </a:solidFill>
                <a:latin typeface="Times New Roman"/>
              </a:rPr>
              <a:t>Algorithm Implementation</a:t>
            </a:r>
            <a:endParaRPr b="0" lang="en-US" sz="2800" spc="-1" strike="noStrike">
              <a:solidFill>
                <a:srgbClr val="ffffff"/>
              </a:solidFill>
              <a:latin typeface="Microsoft Sans Serif"/>
            </a:endParaRPr>
          </a:p>
          <a:p>
            <a:pPr marL="343080" indent="-343080" algn="just">
              <a:lnSpc>
                <a:spcPct val="150000"/>
              </a:lnSpc>
              <a:spcBef>
                <a:spcPts val="561"/>
              </a:spcBef>
              <a:buClr>
                <a:srgbClr val="2b2a2a"/>
              </a:buClr>
              <a:buFont typeface="Symbol" charset="2"/>
              <a:buChar char=""/>
            </a:pPr>
            <a:r>
              <a:rPr b="0" lang="en-US" sz="2800" spc="-1" strike="noStrike">
                <a:solidFill>
                  <a:srgbClr val="2b2a2a"/>
                </a:solidFill>
                <a:latin typeface="Times New Roman"/>
              </a:rPr>
              <a:t>Data Manipulation and Processing</a:t>
            </a:r>
            <a:endParaRPr b="0" lang="en-US" sz="2800" spc="-1" strike="noStrike">
              <a:solidFill>
                <a:srgbClr val="ffffff"/>
              </a:solidFill>
              <a:latin typeface="Microsoft Sans Serif"/>
            </a:endParaRPr>
          </a:p>
          <a:p>
            <a:pPr marL="343080" indent="-343080" algn="just">
              <a:lnSpc>
                <a:spcPct val="150000"/>
              </a:lnSpc>
              <a:spcBef>
                <a:spcPts val="561"/>
              </a:spcBef>
              <a:buClr>
                <a:srgbClr val="2b2a2a"/>
              </a:buClr>
              <a:buFont typeface="Symbol" charset="2"/>
              <a:buChar char=""/>
            </a:pPr>
            <a:r>
              <a:rPr b="0" lang="en-US" sz="2800" spc="-1" strike="noStrike">
                <a:solidFill>
                  <a:srgbClr val="2b2a2a"/>
                </a:solidFill>
                <a:latin typeface="Times New Roman"/>
              </a:rPr>
              <a:t>Automation and Repetition</a:t>
            </a:r>
            <a:endParaRPr b="0" lang="en-US" sz="2800" spc="-1" strike="noStrike">
              <a:solidFill>
                <a:srgbClr val="ffffff"/>
              </a:solidFill>
              <a:latin typeface="Microsoft Sans Serif"/>
            </a:endParaRPr>
          </a:p>
          <a:p>
            <a:pPr marL="343080" indent="-343080" algn="just">
              <a:lnSpc>
                <a:spcPct val="150000"/>
              </a:lnSpc>
              <a:spcBef>
                <a:spcPts val="561"/>
              </a:spcBef>
              <a:buClr>
                <a:srgbClr val="2b2a2a"/>
              </a:buClr>
              <a:buFont typeface="Symbol" charset="2"/>
              <a:buChar char=""/>
            </a:pPr>
            <a:r>
              <a:rPr b="0" lang="en-US" sz="2800" spc="-1" strike="noStrike">
                <a:solidFill>
                  <a:srgbClr val="2b2a2a"/>
                </a:solidFill>
                <a:latin typeface="Times New Roman"/>
              </a:rPr>
              <a:t>Simulation and Modeling</a:t>
            </a:r>
            <a:endParaRPr b="0" lang="en-US" sz="2800" spc="-1" strike="noStrike">
              <a:solidFill>
                <a:srgbClr val="ffffff"/>
              </a:solidFill>
              <a:latin typeface="Microsoft Sans Serif"/>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1981080" y="380880"/>
            <a:ext cx="6933960" cy="715680"/>
          </a:xfrm>
          <a:prstGeom prst="rect">
            <a:avLst/>
          </a:prstGeom>
          <a:noFill/>
          <a:ln w="0">
            <a:noFill/>
          </a:ln>
        </p:spPr>
        <p:txBody>
          <a:bodyPr numCol="1" spcCol="0" anchor="ctr">
            <a:noAutofit/>
          </a:bodyPr>
          <a:p>
            <a:pPr>
              <a:lnSpc>
                <a:spcPct val="100000"/>
              </a:lnSpc>
              <a:buNone/>
            </a:pPr>
            <a:br>
              <a:rPr sz="3000"/>
            </a:br>
            <a:r>
              <a:rPr b="0" lang="en-US" sz="3000" spc="-1" strike="noStrike">
                <a:solidFill>
                  <a:srgbClr val="4d4d4d"/>
                </a:solidFill>
                <a:latin typeface="Microsoft Sans Serif"/>
              </a:rPr>
              <a:t>Introduction To Computer Problem Solving Technique</a:t>
            </a:r>
            <a:endParaRPr b="0" lang="en-US" sz="3000" spc="-1" strike="noStrike">
              <a:solidFill>
                <a:srgbClr val="4d4d4d"/>
              </a:solidFill>
              <a:latin typeface="Arial"/>
            </a:endParaRPr>
          </a:p>
        </p:txBody>
      </p:sp>
      <p:sp>
        <p:nvSpPr>
          <p:cNvPr id="99" name="PlaceHolder 2"/>
          <p:cNvSpPr>
            <a:spLocks noGrp="1"/>
          </p:cNvSpPr>
          <p:nvPr>
            <p:ph/>
          </p:nvPr>
        </p:nvSpPr>
        <p:spPr>
          <a:xfrm>
            <a:off x="1981080" y="1523880"/>
            <a:ext cx="6933960" cy="5105160"/>
          </a:xfrm>
          <a:prstGeom prst="rect">
            <a:avLst/>
          </a:prstGeom>
          <a:noFill/>
          <a:ln w="0">
            <a:noFill/>
          </a:ln>
        </p:spPr>
        <p:txBody>
          <a:bodyPr numCol="1" spcCol="0" anchor="t">
            <a:noAutofit/>
          </a:bodyPr>
          <a:p>
            <a:pPr marL="343080" indent="-343080" algn="just">
              <a:lnSpc>
                <a:spcPct val="150000"/>
              </a:lnSpc>
              <a:spcBef>
                <a:spcPts val="519"/>
              </a:spcBef>
              <a:buClr>
                <a:srgbClr val="2b2a2a"/>
              </a:buClr>
              <a:buFont typeface="Symbol" charset="2"/>
              <a:buChar char=""/>
            </a:pPr>
            <a:r>
              <a:rPr b="0" lang="en-US" sz="2600" spc="-1" strike="noStrike">
                <a:solidFill>
                  <a:srgbClr val="2b2a2a"/>
                </a:solidFill>
                <a:latin typeface="Times New Roman"/>
              </a:rPr>
              <a:t>Computer problem solving is the process of using logical and systematic approaches to analyze, devise solutions for, and resolve challenges encountered in computing and programming. This technique is crucial for programmers, developers, and IT professionals to effectively tackle complex issues and create efficient solutions.</a:t>
            </a:r>
            <a:endParaRPr b="0" lang="en-US" sz="2600" spc="-1" strike="noStrike">
              <a:solidFill>
                <a:srgbClr val="ffffff"/>
              </a:solidFill>
              <a:latin typeface="Microsoft Sans Serif"/>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powerpoint-template</Template>
  <TotalTime>1067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2023-07-15T06:48:42Z</dcterms:created>
  <dc:creator>Hammad Imran</dc:creator>
  <dc:description/>
  <dc:language>en-US</dc:language>
  <cp:lastModifiedBy/>
  <dcterms:modified xsi:type="dcterms:W3CDTF">2023-08-14T23:55:21Z</dcterms:modified>
  <cp:revision>9</cp:revision>
  <dc:subject/>
  <dc:title>Introduction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13</vt:r8>
  </property>
  <property fmtid="{D5CDD505-2E9C-101B-9397-08002B2CF9AE}" pid="3" name="PresentationFormat">
    <vt:lpwstr>On-screen Show (4:3)</vt:lpwstr>
  </property>
  <property fmtid="{D5CDD505-2E9C-101B-9397-08002B2CF9AE}" pid="4" name="Slides">
    <vt:r8>13</vt:r8>
  </property>
</Properties>
</file>