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handoutMasterIdLst>
    <p:handoutMasterId r:id="rId13"/>
  </p:handoutMasterIdLst>
  <p:sldIdLst>
    <p:sldId id="384" r:id="rId2"/>
    <p:sldId id="257" r:id="rId3"/>
    <p:sldId id="290" r:id="rId4"/>
    <p:sldId id="369" r:id="rId5"/>
    <p:sldId id="370" r:id="rId6"/>
    <p:sldId id="371" r:id="rId7"/>
    <p:sldId id="344" r:id="rId8"/>
    <p:sldId id="375" r:id="rId9"/>
    <p:sldId id="376" r:id="rId10"/>
    <p:sldId id="379" r:id="rId11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>
      <p:cViewPr varScale="1">
        <p:scale>
          <a:sx n="67" d="100"/>
          <a:sy n="67" d="100"/>
        </p:scale>
        <p:origin x="16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38B0BC01-9B12-413D-B74F-E0B0030E6D86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331A65E-9661-469A-85B7-D5D7FA6D9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884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F991481-FC6C-450B-A6F8-EDAEFCA2F505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67504CD8-379D-4A13-8B70-72EE2CEF6B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682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04CD8-379D-4A13-8B70-72EE2CEF6BD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8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04CD8-379D-4A13-8B70-72EE2CEF6B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AEE9-940A-4104-AAC2-8DDB9D120159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Casecading Style Sheets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9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C3A3-3829-48B8-8DB8-8B59A830399F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Casecading Style Sheets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5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D670-84C8-4E3E-9E65-0D95AB6616DD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Casecading Style Sheets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9B06-E1DA-4AE0-8590-6F41F7D567C1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Casecading Style Sheets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0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6B6F-6653-48C1-8136-05616BFECB8E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Casecading Style Sheets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0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496B-78A4-475E-B2B4-FDF9ADF36FAB}" type="datetime1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Casecading Style Sheets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DE00-D178-497D-BB64-40AF4E6222C4}" type="datetime1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Casecading Style Sheets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B1E5-657B-4CA3-9672-2CAFA809BFD9}" type="datetime1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Casecading Style Sheets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4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DC54-2C78-4D54-9AF1-83AFCF11BE76}" type="datetime1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Casecading Style 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5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6E54-7014-48FC-B9E5-7F0F8D1F09EA}" type="datetime1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Casecading Style Sheets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A649-0CCA-4882-95FB-3C9EC4DA7135}" type="datetime1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Casecading Style Sheets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4035B-6BC8-4963-B42C-7A3C2A7759AF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4 - Casecading Style Sheets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CC3655-6F96-F7E6-371F-ABF51E587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69882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Formatting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contrast="28000"/>
          </a:blip>
          <a:srcRect/>
          <a:stretch>
            <a:fillRect/>
          </a:stretch>
        </p:blipFill>
        <p:spPr bwMode="auto">
          <a:xfrm>
            <a:off x="533400" y="1066800"/>
            <a:ext cx="7848600" cy="514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Introduction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Insert CSS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Properties Summary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Formatting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Introduction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44958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control of the style of your pages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the colors and size of fonts, the width and colors of lines, and the amount of space between items on the page.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you to specify rules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say how the content of elements within your document should appear.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rule made up of two parts: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which indicates which element or elements the declaration applies to (if it applies to more than one element, you can have a comma - separated list of several elements)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which sets out how the elements referred to in the selector should be styled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has two parts, separated by a colon: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which is the property of the selected element(s) that you want to affect, in this case the width property.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which is a specification for this property; in this case it is that the table cells should be 36 pixels wide.</a:t>
            </a:r>
          </a:p>
          <a:p>
            <a:pPr lvl="1"/>
            <a:endParaRPr lang="en-US" sz="1800" dirty="0"/>
          </a:p>
          <a:p>
            <a:endParaRPr lang="en-US" sz="1800" dirty="0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F0629F-C9F5-435D-8B5D-054BDDBE01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5486400"/>
            <a:ext cx="2286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was NEVER intended to contain tags for formatting a document, it was intended to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 document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style definitions are normally saved in external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CSS declaration always ends with a semicolon, and declaration groups are surrounded by curly braces: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25" y="1524000"/>
            <a:ext cx="7886700" cy="4351338"/>
          </a:xfrm>
        </p:spPr>
        <p:txBody>
          <a:bodyPr>
            <a:no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selectors are used to "find" (or select) HTML elements based on their id, class, type, attribute, and more.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Selector</a:t>
            </a:r>
          </a:p>
          <a:p>
            <a:pPr lvl="1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universal selector is an asterisk; it is like a wildcard and matches all element types in the document e.g. </a:t>
            </a:r>
          </a:p>
          <a:p>
            <a:pPr lvl="1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*{  }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element/Type Selector</a:t>
            </a:r>
          </a:p>
          <a:p>
            <a:pPr lvl="1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element name e.g.</a:t>
            </a:r>
          </a:p>
          <a:p>
            <a:pPr lvl="1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 {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text-align: center;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color: red;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&lt;p&gt; elements will be center-aligned, with a red text color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 Selector</a:t>
            </a:r>
          </a:p>
          <a:p>
            <a:pPr lvl="1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id attribute of an HTML element</a:t>
            </a:r>
          </a:p>
          <a:p>
            <a:pPr lvl="1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applied to the HTML element with id="para1”</a:t>
            </a:r>
          </a:p>
          <a:p>
            <a:pPr lvl="1">
              <a:buNone/>
            </a:pPr>
            <a:r>
              <a:rPr lang="es-E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#para1 {</a:t>
            </a:r>
            <a:br>
              <a:rPr lang="es-E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s-E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es-E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center;</a:t>
            </a:r>
            <a:br>
              <a:rPr lang="es-E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color: red;</a:t>
            </a:r>
            <a:br>
              <a:rPr lang="es-E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6919"/>
            <a:ext cx="8229600" cy="498316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Selector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elements with a specific class attribute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HTML elements with class="center" will be center-aligned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Selectors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group the selectors, to minimize the code.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group selectors, separate each selector with a comma.</a:t>
            </a:r>
          </a:p>
          <a:p>
            <a:pPr lvl="1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1809570"/>
            <a:ext cx="31242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.center 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text-align: center;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color: red;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5600" y="4242723"/>
            <a:ext cx="23622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h1, h2, p 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text-align: center;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color: red;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134100" y="461769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75271"/>
              </p:ext>
            </p:extLst>
          </p:nvPr>
        </p:nvGraphicFramePr>
        <p:xfrm>
          <a:off x="762000" y="4343400"/>
          <a:ext cx="5334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h1 {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text-align: center;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color: red;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h2 {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text-align: center;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color: red;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 {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text-align: center;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color: red;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Insert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6019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ways of inserting a style sheet: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 Sheet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when the style is applied to many pages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should not contain any html tags. The style sheet file must be saved with a 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extension. 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page must include a link to the style sheet with the &lt;link&gt; tag.</a:t>
            </a:r>
          </a:p>
          <a:p>
            <a:pPr lvl="1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Style Sheet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a single document has a unique style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internal styles in the head section of an HTML page, inside the &lt;style&gt; tag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Styles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Loses many of the advantages of a style sheet (by mixing content with presentation).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method sparingly!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style attribute can contain any CSS property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1600" b="1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0" y="2590800"/>
            <a:ext cx="2514600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 {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background-color: linen;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 {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color: maroon;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margin-left: 40px;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990600"/>
            <a:ext cx="274320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&lt;link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 type="text/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="mystyle.css"&gt;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5562600"/>
            <a:ext cx="342900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 style="color:blue;margin-left:30px;"&gt;This is a heading.&lt;/h1&gt;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2623625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Properties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2590800" cy="457199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properties are grouped together into related functionality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there are properties that allow you to control the presentation of tables, lists, and backgrounds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contrast="28000"/>
          </a:blip>
          <a:srcRect/>
          <a:stretch>
            <a:fillRect/>
          </a:stretch>
        </p:blipFill>
        <p:spPr bwMode="auto">
          <a:xfrm>
            <a:off x="2623625" y="14068"/>
            <a:ext cx="65203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contrast="28000"/>
          </a:blip>
          <a:srcRect/>
          <a:stretch>
            <a:fillRect/>
          </a:stretch>
        </p:blipFill>
        <p:spPr bwMode="auto">
          <a:xfrm>
            <a:off x="304800" y="0"/>
            <a:ext cx="8382000" cy="640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7158</TotalTime>
  <Words>785</Words>
  <Application>Microsoft Office PowerPoint</Application>
  <PresentationFormat>On-screen Show (4:3)</PresentationFormat>
  <Paragraphs>82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CSS</vt:lpstr>
      <vt:lpstr>Contents </vt:lpstr>
      <vt:lpstr>CSS Introduction</vt:lpstr>
      <vt:lpstr>CSS Introduction</vt:lpstr>
      <vt:lpstr>CSS Selectors</vt:lpstr>
      <vt:lpstr>CSS Selectors</vt:lpstr>
      <vt:lpstr>Ways to Insert CSS</vt:lpstr>
      <vt:lpstr>CSS Properties Summary</vt:lpstr>
      <vt:lpstr>PowerPoint Presentation</vt:lpstr>
      <vt:lpstr>Text Formatting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II   Computer Science Department</dc:title>
  <dc:creator>Mukhtiar</dc:creator>
  <cp:lastModifiedBy>Maddy exx</cp:lastModifiedBy>
  <cp:revision>367</cp:revision>
  <dcterms:created xsi:type="dcterms:W3CDTF">2006-08-16T00:00:00Z</dcterms:created>
  <dcterms:modified xsi:type="dcterms:W3CDTF">2023-10-07T09:56:35Z</dcterms:modified>
</cp:coreProperties>
</file>