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22"/>
  </p:notesMasterIdLst>
  <p:sldIdLst>
    <p:sldId id="257" r:id="rId2"/>
    <p:sldId id="258" r:id="rId3"/>
    <p:sldId id="283" r:id="rId4"/>
    <p:sldId id="259" r:id="rId5"/>
    <p:sldId id="284" r:id="rId6"/>
    <p:sldId id="260" r:id="rId7"/>
    <p:sldId id="261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0D77A-9506-41B9-91B2-65252C40A32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1F6E6-3E72-4E3D-941E-01997A70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A52267-2EFB-4A9B-AFEC-97B2275BAF0C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1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596-17DB-46D7-AB13-F1454F642B65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6946-0E91-455D-876A-9F633D1DAC16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5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DE06-1DEB-4D07-A489-BC188E2DF9CA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3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894-5B9A-4B6D-9FC2-F4BBD0F8E76B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7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F508-7DE9-44CF-8749-6F07A73DA4A2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8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DCC9-5CC7-43AD-AACA-570524846F12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4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439-E113-4F28-87B2-AE2E2E631CA0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0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ACC9-2255-4521-ACFF-BD35C9C8BAA0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F956-6EFB-4B6B-B0BC-EAEC1F402484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DE24-32D1-4137-834D-6770FBB8288D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8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9975-AD28-4291-A1E8-0CD09219C4F9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1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F358-4F15-44E3-8DF8-09E98CD6DBEF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D5F-97A1-4564-8722-E0CDDE2E21AA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1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583E-0907-4A66-BEC9-B53ADB0147F6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0A37-88F6-4107-BD26-43B4413816B3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2DE5-76EE-4DD6-B569-3052A6E84EA8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3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2B91C2-CB29-4F89-94DA-151AC6DD8909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930F8C-62CB-48DC-81BE-EF17B2801D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CE605F-7C84-4142-931E-E7494CA9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440697"/>
            <a:ext cx="6076950" cy="45624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EEC440-353B-5171-E49B-689D4295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341A6-E08A-4B84-BE85-C70A555B4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2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56633-3D90-4FAB-B91E-81870423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34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500CA-DB18-43E1-8570-C53B16FBE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9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E07BE-525E-4AE8-9B65-D86F4946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9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3FFA7-692E-4DA8-A127-998D0D04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8" y="941629"/>
            <a:ext cx="8697153" cy="52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67CFF-4994-4A22-908F-AA310C25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7" y="1160889"/>
            <a:ext cx="7133397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22BD5-4446-4A00-84D3-797BBDBA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76" y="1028493"/>
            <a:ext cx="7332181" cy="51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9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D9CB1-8D43-4578-AD96-0408E31D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0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3C6BB-8C8B-4471-A2F6-56E0B938D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9" y="1147762"/>
            <a:ext cx="7120144" cy="50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81A21-D25F-4143-A94F-4866C2299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76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73CA9-CEFB-4018-859F-A26C70CB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4" y="1121258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5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1AEA2-9820-49D6-B712-193448DA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26703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9FCBE-4DF1-4AED-963F-358F10A11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64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8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DDFD0-D722-4B3E-B096-2EAC9DD4D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81" y="728746"/>
            <a:ext cx="9810335" cy="53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72F02-615E-408D-ACD9-78C64A1F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6" y="1159564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81784D-BBDC-4043-9275-F24E0511F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E59CC-095D-4604-8326-B09A1E6A4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6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C2991-35CF-4329-94BE-B797006D1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7" y="954156"/>
            <a:ext cx="10336695" cy="49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CDF6D0-5BA0-4FB3-8259-0E750DC9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1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5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abdullah</dc:creator>
  <cp:lastModifiedBy>Maddy exx</cp:lastModifiedBy>
  <cp:revision>15</cp:revision>
  <dcterms:created xsi:type="dcterms:W3CDTF">2019-09-17T16:53:54Z</dcterms:created>
  <dcterms:modified xsi:type="dcterms:W3CDTF">2023-10-07T09:50:33Z</dcterms:modified>
</cp:coreProperties>
</file>