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-30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F42D-FCE3-3C4F-BA6B-4EB5237755C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DD2C-77FF-9F4D-903E-CB161836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?gws_rd=ssl#q=how+to+programmatically+get+a+list+of+home+launchers+in+android" TargetMode="External"/><Relationship Id="rId3" Type="http://schemas.openxmlformats.org/officeDocument/2006/relationships/hyperlink" Target="https://www.google.com.br/search?q=android+add+widget+to+activity&amp;ie=utf-8&amp;oe=utf-8&amp;gws_rd=cr&amp;ei=BxRzVprlC8O6wATAiYTgBw" TargetMode="External"/><Relationship Id="rId7" Type="http://schemas.openxmlformats.org/officeDocument/2006/relationships/hyperlink" Target="http://stackoverflow.com/questions/4756835/how-to-launch-home-screen-programmatically-in-androi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15038385/how-to-create-android-app-with-app-widget-in-single-application" TargetMode="External"/><Relationship Id="rId5" Type="http://schemas.openxmlformats.org/officeDocument/2006/relationships/hyperlink" Target="https://www.google.com.br/search?q=android+add+widget+to+activity&amp;ie=utf-8&amp;oe=utf-8&amp;gws_rd=cr&amp;ei=BxRzVprlC8O6wATAiYTgBw#q=how+to+programmatically+run+widget+home+button+click+android" TargetMode="External"/><Relationship Id="rId10" Type="http://schemas.openxmlformats.org/officeDocument/2006/relationships/hyperlink" Target="http://coderender.blogspot.com/2012/01/hosting-android-widgets-my.html" TargetMode="External"/><Relationship Id="rId4" Type="http://schemas.openxmlformats.org/officeDocument/2006/relationships/hyperlink" Target="http://stackoverflow.com/questions/9999584/android-adding-appwidgets-to-an-activity" TargetMode="External"/><Relationship Id="rId9" Type="http://schemas.openxmlformats.org/officeDocument/2006/relationships/hyperlink" Target="http://stackoverflow.com/questions/18887636/how-to-record-phone-calls-in-androi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74816" y="5901530"/>
            <a:ext cx="3857625" cy="83643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015-12-17 19.06.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4816" y="6118402"/>
            <a:ext cx="516267" cy="619565"/>
          </a:xfrm>
          <a:prstGeom prst="rect">
            <a:avLst/>
          </a:prstGeom>
        </p:spPr>
      </p:pic>
      <p:pic>
        <p:nvPicPr>
          <p:cNvPr id="11" name="Picture 10" descr="2015-12-17 19.06.1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05"/>
          <a:stretch/>
        </p:blipFill>
        <p:spPr>
          <a:xfrm>
            <a:off x="4801425" y="6118402"/>
            <a:ext cx="699829" cy="619565"/>
          </a:xfrm>
          <a:prstGeom prst="rect">
            <a:avLst/>
          </a:prstGeom>
        </p:spPr>
      </p:pic>
      <p:pic>
        <p:nvPicPr>
          <p:cNvPr id="12" name="Picture 11" descr="2015-12-17 19.06.1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3902" y="6118402"/>
            <a:ext cx="527739" cy="619565"/>
          </a:xfrm>
          <a:prstGeom prst="rect">
            <a:avLst/>
          </a:prstGeom>
        </p:spPr>
      </p:pic>
      <p:pic>
        <p:nvPicPr>
          <p:cNvPr id="13" name="Picture 12" descr="2015-12-17 19.06.1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3443" y="6118402"/>
            <a:ext cx="573630" cy="619565"/>
          </a:xfrm>
          <a:prstGeom prst="rect">
            <a:avLst/>
          </a:prstGeom>
        </p:spPr>
      </p:pic>
      <p:pic>
        <p:nvPicPr>
          <p:cNvPr id="14" name="Picture 13" descr="2015-12-17 19.06.1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9449" y="6118402"/>
            <a:ext cx="585102" cy="619565"/>
          </a:xfrm>
          <a:prstGeom prst="rect">
            <a:avLst/>
          </a:prstGeom>
        </p:spPr>
      </p:pic>
      <p:pic>
        <p:nvPicPr>
          <p:cNvPr id="4" name="Picture 3" descr="2015-12-17 18.44.5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9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4816" y="619582"/>
            <a:ext cx="4429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 background must be reset to</a:t>
            </a:r>
          </a:p>
          <a:p>
            <a:r>
              <a:rPr lang="en-US" dirty="0" smtClean="0"/>
              <a:t>user’s configured WALLPAPER and a BLANK screen</a:t>
            </a:r>
          </a:p>
          <a:p>
            <a:endParaRPr lang="en-US" dirty="0"/>
          </a:p>
          <a:p>
            <a:r>
              <a:rPr lang="en-US" dirty="0" smtClean="0"/>
              <a:t>Remove “&lt;&lt; Click Icons”</a:t>
            </a:r>
          </a:p>
          <a:p>
            <a:endParaRPr lang="en-US" dirty="0"/>
          </a:p>
          <a:p>
            <a:r>
              <a:rPr lang="en-US" dirty="0" smtClean="0"/>
              <a:t>Please implement the following design/layout: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4816" y="3046181"/>
            <a:ext cx="467751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Transparent background </a:t>
            </a:r>
            <a:r>
              <a:rPr lang="en-US" dirty="0" smtClean="0"/>
              <a:t>(shows user wallpaper);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AppDrawer</a:t>
            </a:r>
            <a:r>
              <a:rPr lang="en-US" dirty="0" smtClean="0">
                <a:solidFill>
                  <a:srgbClr val="FF0000"/>
                </a:solidFill>
              </a:rPr>
              <a:t> icon must open a list of installed apps (as per default launchers);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App Icons (per configured bar);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“Cog Icon” to display other bars;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Size icons accordingly and proportionately</a:t>
            </a:r>
            <a:r>
              <a:rPr lang="en-US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(essentially, you need to copy a standard launcher bar and add the cog and the </a:t>
            </a:r>
            <a:r>
              <a:rPr lang="en-US" dirty="0" err="1" smtClean="0"/>
              <a:t>appdrawer</a:t>
            </a:r>
            <a:r>
              <a:rPr lang="en-US" dirty="0" smtClean="0"/>
              <a:t>)</a:t>
            </a:r>
          </a:p>
        </p:txBody>
      </p:sp>
      <p:pic>
        <p:nvPicPr>
          <p:cNvPr id="15" name="Picture 14" descr="Screen Shot 2015-12-17 at 5.19.5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07" y="6087422"/>
            <a:ext cx="646961" cy="6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-12-17 16.4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4816" y="619582"/>
            <a:ext cx="44296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icons in the </a:t>
            </a:r>
            <a:r>
              <a:rPr lang="en-US" dirty="0" err="1" smtClean="0"/>
              <a:t>config</a:t>
            </a:r>
            <a:r>
              <a:rPr lang="en-US" dirty="0" smtClean="0"/>
              <a:t> screen, please ORDER Grid by APP NAME.  Check if you can display a Grid with 4 columns to use space more effectively.</a:t>
            </a:r>
          </a:p>
          <a:p>
            <a:endParaRPr lang="en-US" dirty="0"/>
          </a:p>
          <a:p>
            <a:r>
              <a:rPr lang="en-US" dirty="0" smtClean="0"/>
              <a:t>1010!, 1Password, 99Problems, 99Taxis</a:t>
            </a:r>
          </a:p>
          <a:p>
            <a:r>
              <a:rPr lang="en-US" dirty="0" err="1" smtClean="0"/>
              <a:t>ACCamargo</a:t>
            </a:r>
            <a:r>
              <a:rPr lang="en-US" dirty="0" smtClean="0"/>
              <a:t>, Alert, </a:t>
            </a:r>
            <a:r>
              <a:rPr lang="en-US" dirty="0" err="1" smtClean="0"/>
              <a:t>AndroidLauncher</a:t>
            </a:r>
            <a:r>
              <a:rPr lang="en-US" dirty="0" smtClean="0"/>
              <a:t>, </a:t>
            </a:r>
            <a:r>
              <a:rPr lang="en-US" dirty="0" err="1" smtClean="0"/>
              <a:t>Atomas</a:t>
            </a:r>
            <a:endParaRPr lang="en-US" dirty="0" smtClean="0"/>
          </a:p>
          <a:p>
            <a:r>
              <a:rPr lang="en-US" dirty="0" smtClean="0"/>
              <a:t>(…)</a:t>
            </a:r>
          </a:p>
          <a:p>
            <a:r>
              <a:rPr lang="en-US" dirty="0" smtClean="0"/>
              <a:t>(…)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00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-12-17 19.2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2169" cy="2892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2489" y="3345744"/>
            <a:ext cx="44296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EITHER:</a:t>
            </a:r>
          </a:p>
          <a:p>
            <a:r>
              <a:rPr lang="en-US" dirty="0" smtClean="0"/>
              <a:t>	Disable screen orientation</a:t>
            </a:r>
          </a:p>
          <a:p>
            <a:r>
              <a:rPr lang="en-US" dirty="0" smtClean="0"/>
              <a:t>OR:</a:t>
            </a:r>
          </a:p>
          <a:p>
            <a:r>
              <a:rPr lang="en-US" dirty="0"/>
              <a:t>	</a:t>
            </a:r>
            <a:r>
              <a:rPr lang="en-US" dirty="0" smtClean="0"/>
              <a:t>Resize/Rescale Icons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33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-12-17 19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4816" y="619582"/>
            <a:ext cx="442969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IMPROVE design and make it as close to mockup as possible.</a:t>
            </a:r>
          </a:p>
          <a:p>
            <a:endParaRPr lang="en-US" dirty="0"/>
          </a:p>
          <a:p>
            <a:r>
              <a:rPr lang="en-US" dirty="0" smtClean="0"/>
              <a:t>Remove top “Power” icon;</a:t>
            </a:r>
          </a:p>
          <a:p>
            <a:endParaRPr lang="en-US" dirty="0"/>
          </a:p>
          <a:p>
            <a:r>
              <a:rPr lang="en-US" dirty="0" smtClean="0"/>
              <a:t>Replace “Blue Cogs” for  this: (“Green OK”)</a:t>
            </a:r>
          </a:p>
          <a:p>
            <a:endParaRPr lang="en-US" dirty="0"/>
          </a:p>
          <a:p>
            <a:r>
              <a:rPr lang="en-US" dirty="0" smtClean="0"/>
              <a:t>Align “Enter door” icons with “Green OK”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Rescale all icons to improve design (“Enter door” is larger than App Icons);</a:t>
            </a:r>
          </a:p>
          <a:p>
            <a:endParaRPr lang="en-US" dirty="0"/>
          </a:p>
          <a:p>
            <a:r>
              <a:rPr lang="en-US" dirty="0" smtClean="0"/>
              <a:t>Place App NAME under App Icon;</a:t>
            </a:r>
          </a:p>
          <a:p>
            <a:endParaRPr lang="en-US" dirty="0" smtClean="0"/>
          </a:p>
          <a:p>
            <a:r>
              <a:rPr lang="en-US" dirty="0" smtClean="0"/>
              <a:t>Adjust LONG PRESS to system default (500ms); it feels longer…</a:t>
            </a:r>
          </a:p>
          <a:p>
            <a:endParaRPr lang="en-US" dirty="0"/>
          </a:p>
          <a:p>
            <a:r>
              <a:rPr lang="en-US" dirty="0" smtClean="0"/>
              <a:t>CHANGED BEHAVIOUR:</a:t>
            </a:r>
          </a:p>
          <a:p>
            <a:r>
              <a:rPr lang="en-US" dirty="0"/>
              <a:t>	</a:t>
            </a:r>
            <a:r>
              <a:rPr lang="en-US" dirty="0" smtClean="0"/>
              <a:t>When pressing “Enter Door”, launcher returns to home screen displaying selected bar </a:t>
            </a:r>
            <a:r>
              <a:rPr lang="en-US" b="1" dirty="0" smtClean="0"/>
              <a:t>(see use case in next slide</a:t>
            </a:r>
            <a:r>
              <a:rPr lang="en-US" dirty="0" smtClean="0"/>
              <a:t>)</a:t>
            </a:r>
          </a:p>
        </p:txBody>
      </p:sp>
      <p:pic>
        <p:nvPicPr>
          <p:cNvPr id="4" name="Picture 3" descr="Screen Shot 2015-12-17 at 5.4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51" y="1130738"/>
            <a:ext cx="885579" cy="9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-12-17 19.51.1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57625" cy="1146228"/>
          </a:xfrm>
          <a:prstGeom prst="rect">
            <a:avLst/>
          </a:prstGeom>
        </p:spPr>
      </p:pic>
      <p:pic>
        <p:nvPicPr>
          <p:cNvPr id="4" name="Picture 3" descr="2015-12-17 19.39.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4212" y="2199517"/>
            <a:ext cx="3857625" cy="1394060"/>
          </a:xfrm>
          <a:prstGeom prst="rect">
            <a:avLst/>
          </a:prstGeom>
        </p:spPr>
      </p:pic>
      <p:pic>
        <p:nvPicPr>
          <p:cNvPr id="5" name="Picture 4" descr="2015-12-17 19.50.5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10188"/>
            <a:ext cx="3857625" cy="1363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4584" y="511155"/>
            <a:ext cx="366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I am at HOME screen with this bar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965046" y="586185"/>
            <a:ext cx="464654" cy="2943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606" y="2708177"/>
            <a:ext cx="315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 press “cog”, enter </a:t>
            </a:r>
            <a:r>
              <a:rPr lang="en-US" dirty="0" err="1" smtClean="0"/>
              <a:t>config</a:t>
            </a:r>
            <a:r>
              <a:rPr lang="en-US" dirty="0" smtClean="0"/>
              <a:t> screen and select this bar and click “Enter Door”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453927" y="2927526"/>
            <a:ext cx="635027" cy="2943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5194" y="5106562"/>
            <a:ext cx="315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App returns to HOME screen with new bar selected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197373" y="5425194"/>
            <a:ext cx="464654" cy="2943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-12-17 18.4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9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2862" y="785045"/>
            <a:ext cx="4429699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Since the entire desktop will be free, please allow Home Screen Activity to </a:t>
            </a:r>
            <a:r>
              <a:rPr lang="en-US" b="1" dirty="0" smtClean="0">
                <a:solidFill>
                  <a:srgbClr val="FF0000"/>
                </a:solidFill>
              </a:rPr>
              <a:t>add widgets to that screen ONLY</a:t>
            </a:r>
          </a:p>
          <a:p>
            <a:endParaRPr lang="en-US" b="1" dirty="0"/>
          </a:p>
          <a:p>
            <a:r>
              <a:rPr lang="en-US" dirty="0" smtClean="0"/>
              <a:t>Google reference “for starters”:</a:t>
            </a:r>
          </a:p>
          <a:p>
            <a:r>
              <a:rPr lang="en-US" dirty="0" smtClean="0">
                <a:hlinkClick r:id="rId3"/>
              </a:rPr>
              <a:t>https://www.google.com.br/search?q=android+add+widget+to+activity&amp;ie=utf-8&amp;oe=utf-8&amp;gws_rd=cr&amp;ei=BxRzVprlC8O6wATAiYTgBw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SO:</a:t>
            </a:r>
          </a:p>
          <a:p>
            <a:r>
              <a:rPr lang="en-US" dirty="0" smtClean="0">
                <a:hlinkClick r:id="rId4"/>
              </a:rPr>
              <a:t>http://stackoverflow.com/questions/9999584/android-adding-appwidgets-to-an-activity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www.google.com.br/search?q=android+add+widget+to+activity&amp;ie=utf-8&amp;oe=utf-8&amp;gws_rd=cr&amp;ei=BxRzVprlC8O6wATAiYTgBw#q=how+to+programmatically+run+widget+home+button+click+android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stackoverflow.com/questions/15038385/how-to-create-android-app-with-app-widget-in-single-application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stackoverflow.com/questions/4756835/how-to-launch-home-screen-programmatically-in-android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https://www.google.com/?</a:t>
            </a:r>
            <a:r>
              <a:rPr lang="en-US" dirty="0" smtClean="0">
                <a:hlinkClick r:id="rId8"/>
              </a:rPr>
              <a:t>gws_rd=ssl#q=how+to+programmatically+get+a+list+of+home+launchers+in+android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stackoverflow.com/questions/18887636/how-to-record-phone-calls-in-android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coderender.blogspot.com/2012/01/hosting-android-widgets-my.html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0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94" y="1347591"/>
            <a:ext cx="82869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when App is started, the “Back” (Triangle) button “log” is “cleared” somehow;  on occasions, if press “Back” a lot, I eventually go back to the “prior” launcher.</a:t>
            </a:r>
          </a:p>
          <a:p>
            <a:endParaRPr lang="en-US" dirty="0"/>
          </a:p>
          <a:p>
            <a:r>
              <a:rPr lang="en-US" dirty="0" smtClean="0"/>
              <a:t>	EXAMPLE: (using Moto X)</a:t>
            </a:r>
          </a:p>
          <a:p>
            <a:r>
              <a:rPr lang="en-US" dirty="0"/>
              <a:t>	</a:t>
            </a:r>
            <a:r>
              <a:rPr lang="en-US" dirty="0" smtClean="0"/>
              <a:t>	Go to Configuration / Home;</a:t>
            </a:r>
          </a:p>
          <a:p>
            <a:r>
              <a:rPr lang="en-US" dirty="0"/>
              <a:t>	</a:t>
            </a:r>
            <a:r>
              <a:rPr lang="en-US" dirty="0" smtClean="0"/>
              <a:t>	Select “Android Launcher” (“our” launcher);</a:t>
            </a:r>
          </a:p>
          <a:p>
            <a:r>
              <a:rPr lang="en-US" dirty="0"/>
              <a:t>	</a:t>
            </a:r>
            <a:r>
              <a:rPr lang="en-US" dirty="0" smtClean="0"/>
              <a:t>	Press Home (Circle) Button (you get to “our” launcher);</a:t>
            </a:r>
          </a:p>
          <a:p>
            <a:r>
              <a:rPr lang="en-US" dirty="0" smtClean="0"/>
              <a:t>		Press Back (Triangle) Button (you get to “original” launcher….);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bugs and “</a:t>
            </a:r>
            <a:r>
              <a:rPr lang="en-US" dirty="0" err="1" smtClean="0">
                <a:solidFill>
                  <a:srgbClr val="FF0000"/>
                </a:solidFill>
              </a:rPr>
              <a:t>misbehaviours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367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bugs and “misbehaviours”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Lindoso</dc:creator>
  <cp:lastModifiedBy>Dodobal-2</cp:lastModifiedBy>
  <cp:revision>18</cp:revision>
  <dcterms:created xsi:type="dcterms:W3CDTF">2015-12-17T18:52:08Z</dcterms:created>
  <dcterms:modified xsi:type="dcterms:W3CDTF">2015-12-24T18:28:01Z</dcterms:modified>
</cp:coreProperties>
</file>