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7" r:id="rId7"/>
    <p:sldId id="261" r:id="rId8"/>
    <p:sldId id="266" r:id="rId9"/>
    <p:sldId id="262" r:id="rId10"/>
    <p:sldId id="263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87019"/>
  </p:normalViewPr>
  <p:slideViewPr>
    <p:cSldViewPr snapToGrid="0" snapToObjects="1">
      <p:cViewPr varScale="1">
        <p:scale>
          <a:sx n="85" d="100"/>
          <a:sy n="8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D0009-2858-4E4E-9E23-7623A9F7450B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A5F5A-C651-454E-9908-CD42CFF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A5F5A-C651-454E-9908-CD42CFF539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A5F5A-C651-454E-9908-CD42CFF539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6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A5F5A-C651-454E-9908-CD42CFF539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A5F5A-C651-454E-9908-CD42CFF539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11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8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7422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8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BB306B0-68FC-FE48-9ED2-DEEE9FFE2741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0CF162D-3446-3E4E-84B0-8E850059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taoqin/papers/qin-sigir07b.pdf" TargetMode="External"/><Relationship Id="rId3" Type="http://schemas.openxmlformats.org/officeDocument/2006/relationships/hyperlink" Target="https://cran.r-project.org/web/packages/e1071/e1071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0813"/>
            <a:ext cx="11092070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Feature Selection for Ranking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44713"/>
            <a:ext cx="9144000" cy="1655762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 Xiubo </a:t>
            </a:r>
            <a:r>
              <a:rPr lang="en-US" dirty="0" smtClean="0"/>
              <a:t>Geng, </a:t>
            </a:r>
            <a:r>
              <a:rPr lang="en-US" dirty="0"/>
              <a:t>Tie-Yan </a:t>
            </a:r>
            <a:r>
              <a:rPr lang="en-US" dirty="0" smtClean="0"/>
              <a:t>Liu, </a:t>
            </a:r>
            <a:r>
              <a:rPr lang="en-US" dirty="0"/>
              <a:t>Tao </a:t>
            </a:r>
            <a:r>
              <a:rPr lang="en-US" dirty="0" smtClean="0"/>
              <a:t>Qin, </a:t>
            </a:r>
            <a:r>
              <a:rPr lang="en-US" dirty="0"/>
              <a:t>Hang </a:t>
            </a:r>
            <a:r>
              <a:rPr lang="en-US" dirty="0" smtClean="0"/>
              <a:t>Li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501" y="5794375"/>
            <a:ext cx="468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Presented by:</a:t>
            </a:r>
          </a:p>
          <a:p>
            <a:r>
              <a:rPr lang="en-US" sz="2000" dirty="0" smtClean="0">
                <a:latin typeface="+mj-lt"/>
              </a:rPr>
              <a:t>Siddharth </a:t>
            </a:r>
            <a:r>
              <a:rPr lang="en-US" sz="2000" dirty="0" smtClean="0">
                <a:latin typeface="+mj-lt"/>
              </a:rPr>
              <a:t>Baronia</a:t>
            </a: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5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Comparison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compare the efficiency of the new method training and testing errors are compared to other Classification methods</a:t>
            </a:r>
          </a:p>
          <a:p>
            <a:r>
              <a:rPr lang="en-US" dirty="0" smtClean="0"/>
              <a:t>The training and testing data is same across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11" y="3008242"/>
            <a:ext cx="5203411" cy="359134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057322" y="4134678"/>
            <a:ext cx="68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57322" y="3690731"/>
            <a:ext cx="68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3806" y="3506065"/>
            <a:ext cx="159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competition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3805" y="3906216"/>
            <a:ext cx="159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57322" y="6407426"/>
            <a:ext cx="68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83805" y="6180137"/>
            <a:ext cx="159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paper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83804" y="5732429"/>
            <a:ext cx="159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competition</a:t>
            </a: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057321" y="5917095"/>
            <a:ext cx="68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994991"/>
          </a:xfrm>
        </p:spPr>
        <p:txBody>
          <a:bodyPr/>
          <a:lstStyle/>
          <a:p>
            <a:r>
              <a:rPr lang="en-US" dirty="0" smtClean="0"/>
              <a:t>New feature selection method using GAS works well with Classification</a:t>
            </a:r>
          </a:p>
          <a:p>
            <a:r>
              <a:rPr lang="en-US" dirty="0" smtClean="0"/>
              <a:t>‘Maximizing total importance and minimizing similarity score’ is the gist</a:t>
            </a:r>
          </a:p>
          <a:p>
            <a:r>
              <a:rPr lang="en-US" dirty="0" smtClean="0"/>
              <a:t>Training error = 0.13</a:t>
            </a:r>
          </a:p>
          <a:p>
            <a:r>
              <a:rPr lang="en-US" dirty="0" smtClean="0"/>
              <a:t>Testing error = 0.266</a:t>
            </a:r>
          </a:p>
          <a:p>
            <a:r>
              <a:rPr lang="en-US" dirty="0" smtClean="0"/>
              <a:t>Coming up with right features first and then modelling to classify </a:t>
            </a:r>
          </a:p>
          <a:p>
            <a:r>
              <a:rPr lang="en-US" dirty="0" smtClean="0"/>
              <a:t>Great hands on implementation to use class exercise for comparison</a:t>
            </a:r>
          </a:p>
          <a:p>
            <a:endParaRPr lang="en-US" dirty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References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research.microsoft.com</a:t>
            </a:r>
            <a:r>
              <a:rPr lang="en-US" dirty="0">
                <a:hlinkClick r:id="rId2"/>
              </a:rPr>
              <a:t>/en-us/um/people/</a:t>
            </a:r>
            <a:r>
              <a:rPr lang="en-US" dirty="0" err="1">
                <a:hlinkClick r:id="rId2"/>
              </a:rPr>
              <a:t>taoqin</a:t>
            </a:r>
            <a:r>
              <a:rPr lang="en-US" dirty="0">
                <a:hlinkClick r:id="rId2"/>
              </a:rPr>
              <a:t>/papers/qin-sigir07b.pdf</a:t>
            </a:r>
            <a:endParaRPr lang="en-US" dirty="0"/>
          </a:p>
          <a:p>
            <a:r>
              <a:rPr lang="en-US" dirty="0" smtClean="0"/>
              <a:t>Metrics </a:t>
            </a:r>
            <a:r>
              <a:rPr lang="en-US" dirty="0"/>
              <a:t>package - ftp://</a:t>
            </a:r>
            <a:r>
              <a:rPr lang="en-US" dirty="0" err="1"/>
              <a:t>cran.r-project.org</a:t>
            </a:r>
            <a:r>
              <a:rPr lang="en-US" dirty="0"/>
              <a:t>/pub/R/web/packages/Metrics/</a:t>
            </a:r>
            <a:r>
              <a:rPr lang="en-US" dirty="0" err="1"/>
              <a:t>Metrics.pdf</a:t>
            </a:r>
            <a:endParaRPr lang="en-US" dirty="0"/>
          </a:p>
          <a:p>
            <a:r>
              <a:rPr lang="en-US" dirty="0" smtClean="0"/>
              <a:t>Kendall </a:t>
            </a:r>
            <a:r>
              <a:rPr lang="en-US" dirty="0"/>
              <a:t>package - https://</a:t>
            </a:r>
            <a:r>
              <a:rPr lang="en-US" dirty="0" err="1"/>
              <a:t>cran.r-project.org</a:t>
            </a:r>
            <a:r>
              <a:rPr lang="en-US" dirty="0"/>
              <a:t>/web/packages/Kendall/</a:t>
            </a:r>
            <a:r>
              <a:rPr lang="en-US" dirty="0" err="1"/>
              <a:t>Kendall.pdf</a:t>
            </a:r>
            <a:endParaRPr lang="en-US" dirty="0"/>
          </a:p>
          <a:p>
            <a:r>
              <a:rPr lang="en-US" dirty="0" smtClean="0"/>
              <a:t>E1071 </a:t>
            </a:r>
            <a:r>
              <a:rPr lang="en-US" dirty="0"/>
              <a:t>package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cran.r-project.org/web/packages/e1071/e1071.pdf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7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b="1" u="sng" dirty="0" smtClean="0"/>
              <a:t>About Paper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447" y="1720898"/>
            <a:ext cx="998349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Importance of ranking in information retrieval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new method of ranking &amp; feature selection based on Greedy Search Algorithm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Similarity and differences between classification &amp; ranking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Effect of feature selection on ranking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Feature importance score and similarity score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Ranking evaluation measures and Ranking model methods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17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Problems Addressed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methods are applied to Ranking but not very efficient</a:t>
            </a:r>
          </a:p>
          <a:p>
            <a:pPr lvl="1"/>
            <a:r>
              <a:rPr lang="en-US" dirty="0" smtClean="0"/>
              <a:t>Classification </a:t>
            </a:r>
            <a:r>
              <a:rPr lang="en-US" dirty="0"/>
              <a:t>– </a:t>
            </a:r>
            <a:r>
              <a:rPr lang="en-US" dirty="0" smtClean="0"/>
              <a:t>flat categories, precision &amp; recall, being classified</a:t>
            </a:r>
          </a:p>
          <a:p>
            <a:pPr lvl="1"/>
            <a:r>
              <a:rPr lang="en-US" dirty="0" smtClean="0"/>
              <a:t>Ranking – ordered categories, precision, correctly ranking</a:t>
            </a:r>
          </a:p>
          <a:p>
            <a:r>
              <a:rPr lang="en-US" dirty="0" smtClean="0"/>
              <a:t>New method for Ranking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eval</a:t>
            </a:r>
            <a:r>
              <a:rPr lang="en-US" dirty="0" smtClean="0"/>
              <a:t> measures to measure feature importance (no flatness) </a:t>
            </a:r>
          </a:p>
          <a:p>
            <a:pPr lvl="1"/>
            <a:r>
              <a:rPr lang="en-US" dirty="0" smtClean="0"/>
              <a:t>Considers similarity between features to avoid redundancy</a:t>
            </a:r>
          </a:p>
          <a:p>
            <a:pPr lvl="1"/>
            <a:r>
              <a:rPr lang="en-US" dirty="0" smtClean="0"/>
              <a:t>Maximize importance minimize similarity (optimization)</a:t>
            </a:r>
          </a:p>
          <a:p>
            <a:pPr lvl="1"/>
            <a:r>
              <a:rPr lang="en-US" dirty="0" smtClean="0"/>
              <a:t>Greedy Search Algorithm to solve optimization</a:t>
            </a:r>
          </a:p>
          <a:p>
            <a:r>
              <a:rPr lang="en-US" dirty="0" smtClean="0"/>
              <a:t>Extract right set of features from big number of features instead of using all</a:t>
            </a:r>
          </a:p>
          <a:p>
            <a:r>
              <a:rPr lang="en-US" dirty="0" smtClean="0"/>
              <a:t>Feature selection before training or learning to avoid over fitting       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 Scope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Focusing on Classification using method of Support Vector Machine (SVM)</a:t>
            </a:r>
          </a:p>
          <a:p>
            <a:r>
              <a:rPr lang="en-US" dirty="0" smtClean="0"/>
              <a:t>Applying new feature selection method as pre-step to Classification</a:t>
            </a:r>
          </a:p>
          <a:p>
            <a:pPr lvl="1"/>
            <a:r>
              <a:rPr lang="en-US" dirty="0" smtClean="0"/>
              <a:t>Better to know about right features before fitting\learning</a:t>
            </a:r>
          </a:p>
          <a:p>
            <a:pPr lvl="1"/>
            <a:r>
              <a:rPr lang="en-US" dirty="0" smtClean="0"/>
              <a:t>Implementation of Greedy algorithm with weight calculation</a:t>
            </a:r>
          </a:p>
          <a:p>
            <a:pPr lvl="1"/>
            <a:r>
              <a:rPr lang="en-US" dirty="0" smtClean="0"/>
              <a:t>Finding importance score of features</a:t>
            </a:r>
          </a:p>
          <a:p>
            <a:pPr lvl="1"/>
            <a:r>
              <a:rPr lang="en-US" dirty="0" smtClean="0"/>
              <a:t>Finding similarity score </a:t>
            </a:r>
          </a:p>
          <a:p>
            <a:r>
              <a:rPr lang="en-US" dirty="0" smtClean="0"/>
              <a:t>Using Wheat data for kernel condition – Healthy, Scab, Sprout</a:t>
            </a:r>
          </a:p>
          <a:p>
            <a:r>
              <a:rPr lang="en-US" dirty="0" smtClean="0"/>
              <a:t>Ranking model methods are ignored due to implementation restriction, to better align with class examples and not the main attraction of paper</a:t>
            </a:r>
          </a:p>
          <a:p>
            <a:r>
              <a:rPr lang="en-US" dirty="0" smtClean="0"/>
              <a:t>New Feature selection method is the main focus of paper </a:t>
            </a:r>
          </a:p>
          <a:p>
            <a:r>
              <a:rPr lang="en-US" dirty="0" smtClean="0"/>
              <a:t>R implementation allows to judge the method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Features of Paper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feature selection is important?</a:t>
            </a:r>
          </a:p>
          <a:p>
            <a:pPr lvl="1"/>
            <a:r>
              <a:rPr lang="en-US" dirty="0" smtClean="0"/>
              <a:t>Improves efficiency of training</a:t>
            </a:r>
          </a:p>
          <a:p>
            <a:pPr lvl="1"/>
            <a:r>
              <a:rPr lang="en-US" dirty="0" smtClean="0"/>
              <a:t>Improves cost and time in case of large number of features</a:t>
            </a:r>
          </a:p>
          <a:p>
            <a:pPr lvl="1"/>
            <a:r>
              <a:rPr lang="en-US" dirty="0" smtClean="0"/>
              <a:t>Avoids over-fitting, less variance </a:t>
            </a:r>
          </a:p>
          <a:p>
            <a:pPr lvl="1"/>
            <a:r>
              <a:rPr lang="en-US" dirty="0" smtClean="0"/>
              <a:t>Example case – 500+ features?</a:t>
            </a:r>
          </a:p>
          <a:p>
            <a:r>
              <a:rPr lang="en-US" dirty="0" smtClean="0"/>
              <a:t>Three types of feature selection methods – </a:t>
            </a:r>
            <a:r>
              <a:rPr lang="en-US" b="1" u="sng" dirty="0" smtClean="0"/>
              <a:t>filter</a:t>
            </a:r>
            <a:r>
              <a:rPr lang="en-US" dirty="0" smtClean="0"/>
              <a:t>, wrapper, embedded</a:t>
            </a:r>
            <a:endParaRPr lang="en-US" dirty="0"/>
          </a:p>
          <a:p>
            <a:r>
              <a:rPr lang="en-US" dirty="0" smtClean="0"/>
              <a:t>Filter – </a:t>
            </a:r>
          </a:p>
          <a:p>
            <a:pPr lvl="1"/>
            <a:r>
              <a:rPr lang="en-US" dirty="0" smtClean="0"/>
              <a:t>Feature selection is pre-processing step </a:t>
            </a:r>
          </a:p>
          <a:p>
            <a:pPr lvl="1"/>
            <a:r>
              <a:rPr lang="en-US" dirty="0" smtClean="0"/>
              <a:t>Can be independent from learning</a:t>
            </a:r>
          </a:p>
          <a:p>
            <a:pPr lvl="1"/>
            <a:r>
              <a:rPr lang="en-US" dirty="0" smtClean="0"/>
              <a:t>Score is calculated for each feature and top performers used</a:t>
            </a:r>
          </a:p>
          <a:p>
            <a:r>
              <a:rPr lang="en-US" dirty="0" smtClean="0"/>
              <a:t>Goal – select t out of m features </a:t>
            </a:r>
          </a:p>
          <a:p>
            <a:pPr lvl="1"/>
            <a:r>
              <a:rPr lang="en-US" dirty="0" smtClean="0"/>
              <a:t>Feature set - </a:t>
            </a:r>
            <a:r>
              <a:rPr lang="da-DK" dirty="0"/>
              <a:t>{v1, v2, v3 ... vm</a:t>
            </a:r>
            <a:r>
              <a:rPr lang="da-DK" dirty="0" smtClean="0"/>
              <a:t>} </a:t>
            </a:r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en-US" dirty="0"/>
              <a:t>1 ≤ t </a:t>
            </a:r>
            <a:r>
              <a:rPr lang="en-US" dirty="0" smtClean="0"/>
              <a:t>≤ m</a:t>
            </a:r>
          </a:p>
          <a:p>
            <a:pPr lvl="1"/>
            <a:r>
              <a:rPr lang="en-US" dirty="0" smtClean="0"/>
              <a:t>How ?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10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83" y="573733"/>
            <a:ext cx="10349947" cy="55752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Importance score (IS) – its like marks to students to judge performance</a:t>
            </a:r>
          </a:p>
          <a:p>
            <a:pPr lvl="1"/>
            <a:r>
              <a:rPr lang="en-US" dirty="0" smtClean="0"/>
              <a:t>Mean Average Precision (MAP) – measures the precision which is occurrence of true positive among all predicted positives </a:t>
            </a:r>
          </a:p>
          <a:p>
            <a:pPr lvl="1"/>
            <a:r>
              <a:rPr lang="en-US" dirty="0" smtClean="0"/>
              <a:t>Normalized </a:t>
            </a:r>
            <a:r>
              <a:rPr lang="en-US" dirty="0"/>
              <a:t>Discount Cumulative </a:t>
            </a:r>
            <a:r>
              <a:rPr lang="en-US" dirty="0" smtClean="0"/>
              <a:t>Gain (NDCG) – measures accuracies for multi level relevance</a:t>
            </a:r>
          </a:p>
          <a:p>
            <a:r>
              <a:rPr lang="en-US" dirty="0" smtClean="0"/>
              <a:t>Similarity score (SS) – to remove redundancy, similar features, burden</a:t>
            </a:r>
          </a:p>
          <a:p>
            <a:pPr lvl="1"/>
            <a:r>
              <a:rPr lang="en-US" dirty="0" smtClean="0"/>
              <a:t>Kendall’s 𝝉 - finds similarity between two variables</a:t>
            </a:r>
          </a:p>
          <a:p>
            <a:r>
              <a:rPr lang="en-US" dirty="0" smtClean="0"/>
              <a:t>Select featured with largest importance and smallest similarity score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Implemented using Greedy Search Algorithm – O(</a:t>
            </a:r>
            <a:r>
              <a:rPr lang="en-US" dirty="0" err="1" smtClean="0"/>
              <a:t>mt</a:t>
            </a:r>
            <a:r>
              <a:rPr lang="en-US" dirty="0" smtClean="0"/>
              <a:t>), </a:t>
            </a:r>
            <a:r>
              <a:rPr lang="en-US" smtClean="0"/>
              <a:t>worst - O(m</a:t>
            </a:r>
            <a:r>
              <a:rPr lang="en-US" baseline="30000" smtClean="0"/>
              <a:t>2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Take feature with highest IS –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ki</a:t>
            </a:r>
            <a:endParaRPr lang="en-US" dirty="0"/>
          </a:p>
          <a:p>
            <a:pPr lvl="1"/>
            <a:r>
              <a:rPr lang="en-US" dirty="0" smtClean="0"/>
              <a:t>Update IS of rest of features </a:t>
            </a:r>
            <a:r>
              <a:rPr lang="en-US" dirty="0" err="1" smtClean="0"/>
              <a:t>acc</a:t>
            </a:r>
            <a:r>
              <a:rPr lang="en-US" dirty="0" smtClean="0"/>
              <a:t> to - </a:t>
            </a:r>
            <a:r>
              <a:rPr lang="fr-FR" dirty="0" smtClean="0"/>
              <a:t>𝜔𝑗</a:t>
            </a:r>
            <a:r>
              <a:rPr lang="fr-FR" dirty="0"/>
              <a:t>←𝜔𝑗−𝑒</a:t>
            </a:r>
            <a:r>
              <a:rPr lang="fr-FR" baseline="-25000" dirty="0"/>
              <a:t>𝑘𝑖</a:t>
            </a:r>
            <a:r>
              <a:rPr lang="fr-FR" dirty="0" smtClean="0"/>
              <a:t>,</a:t>
            </a:r>
            <a:r>
              <a:rPr lang="fr-FR" baseline="-25000" dirty="0" smtClean="0"/>
              <a:t>𝑗</a:t>
            </a:r>
            <a:r>
              <a:rPr lang="fr-FR" dirty="0"/>
              <a:t>∗</a:t>
            </a:r>
            <a:r>
              <a:rPr lang="fr-FR" dirty="0" smtClean="0"/>
              <a:t>2𝑐,   𝑗</a:t>
            </a:r>
            <a:r>
              <a:rPr lang="fr-FR" dirty="0"/>
              <a:t>≠</a:t>
            </a:r>
            <a:r>
              <a:rPr lang="fr-FR" dirty="0" smtClean="0"/>
              <a:t>𝑘𝑖</a:t>
            </a:r>
          </a:p>
          <a:p>
            <a:pPr lvl="1"/>
            <a:r>
              <a:rPr lang="fr-FR" dirty="0" err="1" smtClean="0"/>
              <a:t>Reiterate</a:t>
            </a:r>
            <a:r>
              <a:rPr lang="fr-FR" dirty="0" smtClean="0"/>
              <a:t> the </a:t>
            </a:r>
            <a:r>
              <a:rPr lang="fr-FR" dirty="0" err="1" smtClean="0"/>
              <a:t>process</a:t>
            </a:r>
            <a:r>
              <a:rPr lang="fr-FR" dirty="0" smtClean="0"/>
              <a:t> – </a:t>
            </a:r>
            <a:r>
              <a:rPr lang="fr-FR" dirty="0" err="1" smtClean="0"/>
              <a:t>reduce</a:t>
            </a:r>
            <a:r>
              <a:rPr lang="fr-FR" dirty="0" smtClean="0"/>
              <a:t> the graph one by one and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feature</a:t>
            </a:r>
            <a:r>
              <a:rPr lang="fr-FR" dirty="0" smtClean="0"/>
              <a:t> to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en-US" dirty="0"/>
              <a:t>RankNet – neural network as ranking function and gradient decent to minimize </a:t>
            </a:r>
            <a:r>
              <a:rPr lang="en-US" dirty="0" smtClean="0"/>
              <a:t>loss (ignored)</a:t>
            </a:r>
          </a:p>
          <a:p>
            <a:r>
              <a:rPr lang="en-US" dirty="0" smtClean="0"/>
              <a:t>Ranking </a:t>
            </a:r>
            <a:r>
              <a:rPr lang="en-US" dirty="0"/>
              <a:t>SVM – extension of </a:t>
            </a:r>
            <a:r>
              <a:rPr lang="en-US" dirty="0" smtClean="0"/>
              <a:t>SVM (ignored)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fr-FR" dirty="0" smtClean="0"/>
          </a:p>
          <a:p>
            <a:endParaRPr lang="fr-FR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10" y="2924049"/>
            <a:ext cx="2656326" cy="72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Classification on Wheat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11757"/>
          </a:xfrm>
        </p:spPr>
        <p:txBody>
          <a:bodyPr>
            <a:normAutofit/>
          </a:bodyPr>
          <a:lstStyle/>
          <a:p>
            <a:r>
              <a:rPr lang="en-US" dirty="0" smtClean="0"/>
              <a:t>Wheat quality data has been used for implementation (training 200, test 75)</a:t>
            </a:r>
          </a:p>
          <a:p>
            <a:r>
              <a:rPr lang="en-US" b="1" dirty="0" err="1" smtClean="0"/>
              <a:t>tune.svm</a:t>
            </a:r>
            <a:r>
              <a:rPr lang="en-US" dirty="0" smtClean="0"/>
              <a:t> &amp; </a:t>
            </a:r>
            <a:r>
              <a:rPr lang="en-US" b="1" dirty="0" err="1" smtClean="0"/>
              <a:t>svm</a:t>
            </a:r>
            <a:r>
              <a:rPr lang="en-US" dirty="0" smtClean="0"/>
              <a:t> from ‘e1071’ package are used</a:t>
            </a:r>
          </a:p>
          <a:p>
            <a:r>
              <a:rPr lang="en-US" dirty="0" smtClean="0"/>
              <a:t>Two categories – Healthy &amp; Unhealthy (Scab or Sprout)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tune.svm</a:t>
            </a:r>
            <a:r>
              <a:rPr lang="en-US" dirty="0" smtClean="0"/>
              <a:t> –</a:t>
            </a:r>
          </a:p>
          <a:p>
            <a:pPr lvl="1"/>
            <a:r>
              <a:rPr lang="en-US" dirty="0" smtClean="0"/>
              <a:t>Gamma – (10</a:t>
            </a:r>
            <a:r>
              <a:rPr lang="en-US" baseline="30000" dirty="0" smtClean="0"/>
              <a:t>-2</a:t>
            </a:r>
            <a:r>
              <a:rPr lang="en-US" dirty="0" smtClean="0"/>
              <a:t>, 10</a:t>
            </a:r>
            <a:r>
              <a:rPr lang="en-US" baseline="30000" dirty="0" smtClean="0"/>
              <a:t>-1</a:t>
            </a:r>
            <a:r>
              <a:rPr lang="en-US" dirty="0" smtClean="0"/>
              <a:t>) &amp; Cost – (10</a:t>
            </a:r>
            <a:r>
              <a:rPr lang="en-US" baseline="30000" dirty="0" smtClean="0"/>
              <a:t>2</a:t>
            </a:r>
            <a:r>
              <a:rPr lang="en-US" dirty="0" smtClean="0"/>
              <a:t>, 10</a:t>
            </a:r>
            <a:r>
              <a:rPr lang="en-US" baseline="30000" dirty="0" smtClean="0"/>
              <a:t>3)</a:t>
            </a:r>
          </a:p>
          <a:p>
            <a:r>
              <a:rPr lang="en-US" dirty="0" smtClean="0"/>
              <a:t>Importance score – using </a:t>
            </a:r>
            <a:r>
              <a:rPr lang="en-US" b="1" dirty="0" err="1" smtClean="0"/>
              <a:t>mapk</a:t>
            </a:r>
            <a:r>
              <a:rPr lang="en-US" b="1" dirty="0" smtClean="0"/>
              <a:t> </a:t>
            </a:r>
            <a:r>
              <a:rPr lang="en-US" dirty="0" smtClean="0"/>
              <a:t>from ‘Metrics’ package </a:t>
            </a:r>
          </a:p>
          <a:p>
            <a:pPr lvl="1"/>
            <a:r>
              <a:rPr lang="en-US" dirty="0" smtClean="0"/>
              <a:t>Prediction from individual feature is calculated</a:t>
            </a:r>
          </a:p>
          <a:p>
            <a:pPr lvl="1"/>
            <a:r>
              <a:rPr lang="en-US" dirty="0" smtClean="0"/>
              <a:t>Compared with actual to calculate Mean Average Precision (MAP)</a:t>
            </a:r>
          </a:p>
          <a:p>
            <a:r>
              <a:rPr lang="en-US" dirty="0" smtClean="0"/>
              <a:t>Similarity score – using </a:t>
            </a:r>
            <a:r>
              <a:rPr lang="en-US" b="1" dirty="0" smtClean="0"/>
              <a:t>Kendall</a:t>
            </a:r>
            <a:r>
              <a:rPr lang="en-US" dirty="0" smtClean="0"/>
              <a:t> from ‘Kendall’ package</a:t>
            </a:r>
          </a:p>
          <a:p>
            <a:r>
              <a:rPr lang="en-US" dirty="0" smtClean="0"/>
              <a:t>Iterative Greedy Search Algorithm with to find important features</a:t>
            </a:r>
          </a:p>
          <a:p>
            <a:r>
              <a:rPr lang="en-US" dirty="0" smtClean="0"/>
              <a:t>Find best model using training set and predict using test set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8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 Code (GAS Implementation)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402" y="1691322"/>
            <a:ext cx="3231139" cy="3026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808" y="1844845"/>
            <a:ext cx="6261166" cy="4695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395" y="4717774"/>
            <a:ext cx="288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1 – Undirected Graph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65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Vital Results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4" y="2049131"/>
            <a:ext cx="3390900" cy="184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663" y="2049131"/>
            <a:ext cx="61341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52" y="4665054"/>
            <a:ext cx="340360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463" y="4639654"/>
            <a:ext cx="3492500" cy="1079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1148" y="3890631"/>
            <a:ext cx="272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2 - Feature Importance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11687" y="3824837"/>
            <a:ext cx="272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3 - Training Results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86677" y="5886019"/>
            <a:ext cx="372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4 - Confusion Matrix – Training Set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50640" y="5886018"/>
            <a:ext cx="365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5 - Confusion Matrix – Testing Set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69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759</TotalTime>
  <Words>783</Words>
  <Application>Microsoft Macintosh PowerPoint</Application>
  <PresentationFormat>Widescreen</PresentationFormat>
  <Paragraphs>110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Feature Selection for Ranking</vt:lpstr>
      <vt:lpstr>About Paper</vt:lpstr>
      <vt:lpstr>Problems Addressed </vt:lpstr>
      <vt:lpstr>My Scope</vt:lpstr>
      <vt:lpstr>Features of Paper</vt:lpstr>
      <vt:lpstr>PowerPoint Presentation</vt:lpstr>
      <vt:lpstr>Classification on Wheat Data</vt:lpstr>
      <vt:lpstr>R Code (GAS Implementation)</vt:lpstr>
      <vt:lpstr>Vital Results</vt:lpstr>
      <vt:lpstr>Comparison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for Ranking</dc:title>
  <dc:creator>Siddharth Baronia</dc:creator>
  <cp:lastModifiedBy>Siddharth Baronia</cp:lastModifiedBy>
  <cp:revision>104</cp:revision>
  <dcterms:created xsi:type="dcterms:W3CDTF">2016-12-11T22:13:47Z</dcterms:created>
  <dcterms:modified xsi:type="dcterms:W3CDTF">2017-01-11T12:27:07Z</dcterms:modified>
</cp:coreProperties>
</file>