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2997-1913-4B69-8CD2-C5661A269EAE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A6F5-9161-42D5-B051-481825CD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18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2997-1913-4B69-8CD2-C5661A269EAE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A6F5-9161-42D5-B051-481825CD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38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2997-1913-4B69-8CD2-C5661A269EAE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A6F5-9161-42D5-B051-481825CD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58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2997-1913-4B69-8CD2-C5661A269EAE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A6F5-9161-42D5-B051-481825CD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45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2997-1913-4B69-8CD2-C5661A269EAE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A6F5-9161-42D5-B051-481825CD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2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2997-1913-4B69-8CD2-C5661A269EAE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A6F5-9161-42D5-B051-481825CD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96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2997-1913-4B69-8CD2-C5661A269EAE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A6F5-9161-42D5-B051-481825CD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96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2997-1913-4B69-8CD2-C5661A269EAE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A6F5-9161-42D5-B051-481825CD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29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2997-1913-4B69-8CD2-C5661A269EAE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A6F5-9161-42D5-B051-481825CD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12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2997-1913-4B69-8CD2-C5661A269EAE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A6F5-9161-42D5-B051-481825CD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94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2997-1913-4B69-8CD2-C5661A269EAE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A6F5-9161-42D5-B051-481825CD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64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72997-1913-4B69-8CD2-C5661A269EAE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A6F5-9161-42D5-B051-481825CD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3090393" y="1533894"/>
            <a:ext cx="16768" cy="4641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15701" y="1607592"/>
            <a:ext cx="925172" cy="3971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25997" y="1965942"/>
            <a:ext cx="51408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太陽電池</a:t>
            </a:r>
            <a:endParaRPr kumimoji="1" lang="ja-JP" altLang="en-US" sz="2400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551886" y="1558974"/>
            <a:ext cx="0" cy="415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551886" y="1549347"/>
            <a:ext cx="780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056167" y="669798"/>
            <a:ext cx="16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ショットキーバリアダイオード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4294" y="160471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＋</a:t>
            </a:r>
            <a:endParaRPr kumimoji="1" lang="ja-JP" altLang="en-US" sz="24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515109" y="3535602"/>
            <a:ext cx="0" cy="1382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1668235" y="1316129"/>
            <a:ext cx="0" cy="469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二等辺三角形 13"/>
          <p:cNvSpPr/>
          <p:nvPr/>
        </p:nvSpPr>
        <p:spPr>
          <a:xfrm rot="5400000">
            <a:off x="1326197" y="1371876"/>
            <a:ext cx="360040" cy="3240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68235" y="2542006"/>
            <a:ext cx="75608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電気二重層コンデンサ</a:t>
            </a:r>
            <a:endParaRPr kumimoji="1" lang="ja-JP" altLang="en-US" dirty="0"/>
          </a:p>
        </p:txBody>
      </p:sp>
      <p:cxnSp>
        <p:nvCxnSpPr>
          <p:cNvPr id="16" name="直線コネクタ 15"/>
          <p:cNvCxnSpPr>
            <a:stCxn id="14" idx="0"/>
          </p:cNvCxnSpPr>
          <p:nvPr/>
        </p:nvCxnSpPr>
        <p:spPr>
          <a:xfrm>
            <a:off x="1668235" y="1533894"/>
            <a:ext cx="378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endCxn id="15" idx="0"/>
          </p:cNvCxnSpPr>
          <p:nvPr/>
        </p:nvCxnSpPr>
        <p:spPr>
          <a:xfrm>
            <a:off x="2046277" y="1550871"/>
            <a:ext cx="0" cy="991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5" idx="2"/>
          </p:cNvCxnSpPr>
          <p:nvPr/>
        </p:nvCxnSpPr>
        <p:spPr>
          <a:xfrm>
            <a:off x="2046277" y="4019334"/>
            <a:ext cx="0" cy="898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グループ化 18"/>
          <p:cNvGrpSpPr/>
          <p:nvPr/>
        </p:nvGrpSpPr>
        <p:grpSpPr>
          <a:xfrm>
            <a:off x="259005" y="4918270"/>
            <a:ext cx="576064" cy="200467"/>
            <a:chOff x="827584" y="4725144"/>
            <a:chExt cx="576064" cy="200467"/>
          </a:xfrm>
        </p:grpSpPr>
        <p:cxnSp>
          <p:nvCxnSpPr>
            <p:cNvPr id="99" name="直線コネクタ 98"/>
            <p:cNvCxnSpPr/>
            <p:nvPr/>
          </p:nvCxnSpPr>
          <p:spPr>
            <a:xfrm>
              <a:off x="827584" y="4725144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H="1">
              <a:off x="827584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 flipH="1">
              <a:off x="940155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 flipH="1">
              <a:off x="1060151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 flipH="1">
              <a:off x="1237565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H="1">
              <a:off x="1132384" y="4743851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/>
        </p:nvGrpSpPr>
        <p:grpSpPr>
          <a:xfrm>
            <a:off x="1758245" y="4946913"/>
            <a:ext cx="576064" cy="200467"/>
            <a:chOff x="827584" y="4725144"/>
            <a:chExt cx="576064" cy="200467"/>
          </a:xfrm>
        </p:grpSpPr>
        <p:cxnSp>
          <p:nvCxnSpPr>
            <p:cNvPr id="93" name="直線コネクタ 92"/>
            <p:cNvCxnSpPr/>
            <p:nvPr/>
          </p:nvCxnSpPr>
          <p:spPr>
            <a:xfrm>
              <a:off x="827584" y="4725144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 flipH="1">
              <a:off x="827584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H="1">
              <a:off x="940155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 flipH="1">
              <a:off x="1060151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 flipH="1">
              <a:off x="1237565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flipH="1">
              <a:off x="1132384" y="4743851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/>
          <p:cNvSpPr txBox="1"/>
          <p:nvPr/>
        </p:nvSpPr>
        <p:spPr>
          <a:xfrm>
            <a:off x="2928375" y="1820315"/>
            <a:ext cx="32403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２２０</a:t>
            </a:r>
            <a:r>
              <a:rPr kumimoji="1" lang="en-US" altLang="ja-JP" dirty="0" smtClean="0"/>
              <a:t>K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928375" y="3173044"/>
            <a:ext cx="32403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６８０</a:t>
            </a:r>
            <a:r>
              <a:rPr kumimoji="1" lang="en-US" altLang="ja-JP" dirty="0" smtClean="0"/>
              <a:t>K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928375" y="4600978"/>
            <a:ext cx="32403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１００</a:t>
            </a:r>
            <a:r>
              <a:rPr kumimoji="1" lang="en-US" altLang="ja-JP" dirty="0" smtClean="0"/>
              <a:t>K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802361" y="6156642"/>
            <a:ext cx="576064" cy="200467"/>
            <a:chOff x="827584" y="4725144"/>
            <a:chExt cx="576064" cy="200467"/>
          </a:xfrm>
        </p:grpSpPr>
        <p:cxnSp>
          <p:nvCxnSpPr>
            <p:cNvPr id="87" name="直線コネクタ 86"/>
            <p:cNvCxnSpPr/>
            <p:nvPr/>
          </p:nvCxnSpPr>
          <p:spPr>
            <a:xfrm>
              <a:off x="827584" y="4725144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 flipH="1">
              <a:off x="827584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 flipH="1">
              <a:off x="940155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H="1">
              <a:off x="1060151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H="1">
              <a:off x="1237565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H="1">
              <a:off x="1132384" y="4743851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コネクタ 24"/>
          <p:cNvCxnSpPr/>
          <p:nvPr/>
        </p:nvCxnSpPr>
        <p:spPr>
          <a:xfrm>
            <a:off x="2015282" y="1533894"/>
            <a:ext cx="409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3107161" y="4468802"/>
            <a:ext cx="6133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4013504" y="2750772"/>
            <a:ext cx="0" cy="422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3720463" y="2750772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3720463" y="2750772"/>
            <a:ext cx="0" cy="1718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2563212" y="1307058"/>
            <a:ext cx="342038" cy="217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2916806" y="1528109"/>
            <a:ext cx="16887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511167" y="11223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VCC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5016607" y="4458439"/>
            <a:ext cx="0" cy="11172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358808" y="50906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VCC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5952711" y="3854621"/>
            <a:ext cx="0" cy="2234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/>
          <p:cNvGrpSpPr/>
          <p:nvPr/>
        </p:nvGrpSpPr>
        <p:grpSpPr>
          <a:xfrm>
            <a:off x="5715063" y="6070398"/>
            <a:ext cx="576064" cy="200467"/>
            <a:chOff x="827584" y="4725144"/>
            <a:chExt cx="576064" cy="200467"/>
          </a:xfrm>
        </p:grpSpPr>
        <p:cxnSp>
          <p:nvCxnSpPr>
            <p:cNvPr id="81" name="直線コネクタ 80"/>
            <p:cNvCxnSpPr/>
            <p:nvPr/>
          </p:nvCxnSpPr>
          <p:spPr>
            <a:xfrm>
              <a:off x="827584" y="4725144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H="1">
              <a:off x="827584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H="1">
              <a:off x="940155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 flipH="1">
              <a:off x="1060151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 flipH="1">
              <a:off x="1237565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132384" y="4743851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線コネクタ 36"/>
          <p:cNvCxnSpPr/>
          <p:nvPr/>
        </p:nvCxnSpPr>
        <p:spPr>
          <a:xfrm>
            <a:off x="5016607" y="4468802"/>
            <a:ext cx="698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5715063" y="3854621"/>
            <a:ext cx="0" cy="614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6070667" y="4811657"/>
            <a:ext cx="739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XTAL</a:t>
            </a:r>
            <a:endParaRPr kumimoji="1" lang="ja-JP" altLang="en-US" dirty="0"/>
          </a:p>
        </p:txBody>
      </p:sp>
      <p:cxnSp>
        <p:nvCxnSpPr>
          <p:cNvPr id="40" name="直線コネクタ 39"/>
          <p:cNvCxnSpPr/>
          <p:nvPr/>
        </p:nvCxnSpPr>
        <p:spPr>
          <a:xfrm>
            <a:off x="6197277" y="3854621"/>
            <a:ext cx="0" cy="94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endCxn id="39" idx="0"/>
          </p:cNvCxnSpPr>
          <p:nvPr/>
        </p:nvCxnSpPr>
        <p:spPr>
          <a:xfrm>
            <a:off x="6440289" y="3865034"/>
            <a:ext cx="0" cy="94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3851486" y="4201079"/>
            <a:ext cx="32403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１０</a:t>
            </a:r>
            <a:r>
              <a:rPr kumimoji="1" lang="en-US" altLang="ja-JP" dirty="0" smtClean="0"/>
              <a:t>K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3991495" y="5132317"/>
            <a:ext cx="0" cy="668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998768" y="543197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VCC</a:t>
            </a:r>
            <a:endParaRPr kumimoji="1" lang="ja-JP" altLang="en-US" dirty="0"/>
          </a:p>
        </p:txBody>
      </p:sp>
      <p:cxnSp>
        <p:nvCxnSpPr>
          <p:cNvPr id="45" name="直線コネクタ 44"/>
          <p:cNvCxnSpPr/>
          <p:nvPr/>
        </p:nvCxnSpPr>
        <p:spPr>
          <a:xfrm flipH="1">
            <a:off x="3942280" y="3865034"/>
            <a:ext cx="0" cy="33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7573675" y="3865034"/>
            <a:ext cx="0" cy="36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411657" y="4234088"/>
            <a:ext cx="32403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１</a:t>
            </a:r>
            <a:r>
              <a:rPr kumimoji="1" lang="en-US" altLang="ja-JP" dirty="0" smtClean="0"/>
              <a:t>K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086252" y="4255154"/>
            <a:ext cx="35244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圧電スピーカ</a:t>
            </a:r>
            <a:endParaRPr kumimoji="1" lang="ja-JP" altLang="en-US" dirty="0"/>
          </a:p>
        </p:txBody>
      </p:sp>
      <p:cxnSp>
        <p:nvCxnSpPr>
          <p:cNvPr id="49" name="直線コネクタ 48"/>
          <p:cNvCxnSpPr>
            <a:stCxn id="47" idx="3"/>
          </p:cNvCxnSpPr>
          <p:nvPr/>
        </p:nvCxnSpPr>
        <p:spPr>
          <a:xfrm>
            <a:off x="7735693" y="4557254"/>
            <a:ext cx="350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/>
          <p:cNvGrpSpPr/>
          <p:nvPr/>
        </p:nvGrpSpPr>
        <p:grpSpPr>
          <a:xfrm>
            <a:off x="8056120" y="6266229"/>
            <a:ext cx="576064" cy="200467"/>
            <a:chOff x="827584" y="4725144"/>
            <a:chExt cx="576064" cy="200467"/>
          </a:xfrm>
        </p:grpSpPr>
        <p:cxnSp>
          <p:nvCxnSpPr>
            <p:cNvPr id="75" name="直線コネクタ 74"/>
            <p:cNvCxnSpPr/>
            <p:nvPr/>
          </p:nvCxnSpPr>
          <p:spPr>
            <a:xfrm>
              <a:off x="827584" y="4725144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H="1">
              <a:off x="827584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flipH="1">
              <a:off x="940155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flipH="1">
              <a:off x="1060151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 flipH="1">
              <a:off x="1237565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H="1">
              <a:off x="1132384" y="4743851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線コネクタ 50"/>
          <p:cNvCxnSpPr>
            <a:stCxn id="48" idx="2"/>
          </p:cNvCxnSpPr>
          <p:nvPr/>
        </p:nvCxnSpPr>
        <p:spPr>
          <a:xfrm>
            <a:off x="8262475" y="6009480"/>
            <a:ext cx="0" cy="238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7573675" y="2200935"/>
            <a:ext cx="3372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7573675" y="2200935"/>
            <a:ext cx="0" cy="972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7910972" y="2046438"/>
            <a:ext cx="4021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8240924" y="2200935"/>
            <a:ext cx="391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8610567" y="2200935"/>
            <a:ext cx="0" cy="1079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グループ化 56"/>
          <p:cNvGrpSpPr/>
          <p:nvPr/>
        </p:nvGrpSpPr>
        <p:grpSpPr>
          <a:xfrm>
            <a:off x="8346081" y="3280670"/>
            <a:ext cx="576064" cy="200467"/>
            <a:chOff x="827584" y="4725144"/>
            <a:chExt cx="576064" cy="200467"/>
          </a:xfrm>
        </p:grpSpPr>
        <p:cxnSp>
          <p:nvCxnSpPr>
            <p:cNvPr id="69" name="直線コネクタ 68"/>
            <p:cNvCxnSpPr/>
            <p:nvPr/>
          </p:nvCxnSpPr>
          <p:spPr>
            <a:xfrm>
              <a:off x="827584" y="4725144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H="1">
              <a:off x="827584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>
              <a:off x="940155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>
              <a:off x="1060151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>
              <a:off x="1237565" y="4725144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H="1">
              <a:off x="1132384" y="4743851"/>
              <a:ext cx="144466" cy="181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テキスト ボックス 57"/>
          <p:cNvSpPr txBox="1"/>
          <p:nvPr/>
        </p:nvSpPr>
        <p:spPr>
          <a:xfrm>
            <a:off x="1507183" y="197925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＋</a:t>
            </a:r>
            <a:endParaRPr kumimoji="1" lang="ja-JP" altLang="en-US" sz="2400" dirty="0"/>
          </a:p>
        </p:txBody>
      </p:sp>
      <p:cxnSp>
        <p:nvCxnSpPr>
          <p:cNvPr id="59" name="直線コネクタ 58"/>
          <p:cNvCxnSpPr/>
          <p:nvPr/>
        </p:nvCxnSpPr>
        <p:spPr>
          <a:xfrm>
            <a:off x="5376647" y="4662744"/>
            <a:ext cx="0" cy="3335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5557451" y="4662744"/>
            <a:ext cx="0" cy="3335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5016607" y="4829533"/>
            <a:ext cx="3492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5557451" y="4829533"/>
            <a:ext cx="3952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5078888" y="5118737"/>
            <a:ext cx="7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0.1μF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654207" y="1051318"/>
            <a:ext cx="152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電源スイッチ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236296" y="154934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タクトスイッチ</a:t>
            </a:r>
            <a:endParaRPr kumimoji="1" lang="ja-JP" altLang="en-US" dirty="0"/>
          </a:p>
        </p:txBody>
      </p:sp>
      <p:sp>
        <p:nvSpPr>
          <p:cNvPr id="66" name="円/楕円 65"/>
          <p:cNvSpPr/>
          <p:nvPr/>
        </p:nvSpPr>
        <p:spPr>
          <a:xfrm>
            <a:off x="2021990" y="1500074"/>
            <a:ext cx="72233" cy="710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3064978" y="1497730"/>
            <a:ext cx="72233" cy="710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3072185" y="4434626"/>
            <a:ext cx="72233" cy="710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05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グループ化 63"/>
          <p:cNvGrpSpPr/>
          <p:nvPr/>
        </p:nvGrpSpPr>
        <p:grpSpPr>
          <a:xfrm>
            <a:off x="1527814" y="1412776"/>
            <a:ext cx="4755427" cy="527504"/>
            <a:chOff x="939539" y="2603626"/>
            <a:chExt cx="4755427" cy="527504"/>
          </a:xfrm>
        </p:grpSpPr>
        <p:grpSp>
          <p:nvGrpSpPr>
            <p:cNvPr id="29" name="グループ化 28"/>
            <p:cNvGrpSpPr/>
            <p:nvPr/>
          </p:nvGrpSpPr>
          <p:grpSpPr>
            <a:xfrm>
              <a:off x="4497144" y="2615350"/>
              <a:ext cx="1197822" cy="515780"/>
              <a:chOff x="752020" y="2564904"/>
              <a:chExt cx="1197822" cy="515780"/>
            </a:xfrm>
          </p:grpSpPr>
          <p:grpSp>
            <p:nvGrpSpPr>
              <p:cNvPr id="16" name="グループ化 15"/>
              <p:cNvGrpSpPr/>
              <p:nvPr/>
            </p:nvGrpSpPr>
            <p:grpSpPr>
              <a:xfrm>
                <a:off x="752020" y="2564904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15" name="直線コネクタ 14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" name="グループ化 8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6" name="直線コネクタ 5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二等辺三角形 7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7" name="グループ化 16"/>
              <p:cNvGrpSpPr/>
              <p:nvPr/>
            </p:nvGrpSpPr>
            <p:grpSpPr>
              <a:xfrm>
                <a:off x="1186965" y="2573288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18" name="直線コネクタ 17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グループ化 18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20" name="直線コネクタ 19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二等辺三角形 20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2" name="グループ化 21"/>
              <p:cNvGrpSpPr/>
              <p:nvPr/>
            </p:nvGrpSpPr>
            <p:grpSpPr>
              <a:xfrm>
                <a:off x="1607804" y="2576628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23" name="直線コネクタ 22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グループ化 23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25" name="直線コネクタ 24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二等辺三角形 25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cxnSp>
            <p:nvCxnSpPr>
              <p:cNvPr id="28" name="直線コネクタ 27"/>
              <p:cNvCxnSpPr/>
              <p:nvPr/>
            </p:nvCxnSpPr>
            <p:spPr>
              <a:xfrm>
                <a:off x="923039" y="3068960"/>
                <a:ext cx="85578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グループ化 29"/>
            <p:cNvGrpSpPr/>
            <p:nvPr/>
          </p:nvGrpSpPr>
          <p:grpSpPr>
            <a:xfrm>
              <a:off x="2699792" y="2615350"/>
              <a:ext cx="1197822" cy="515780"/>
              <a:chOff x="752020" y="2564904"/>
              <a:chExt cx="1197822" cy="515780"/>
            </a:xfrm>
          </p:grpSpPr>
          <p:grpSp>
            <p:nvGrpSpPr>
              <p:cNvPr id="31" name="グループ化 30"/>
              <p:cNvGrpSpPr/>
              <p:nvPr/>
            </p:nvGrpSpPr>
            <p:grpSpPr>
              <a:xfrm>
                <a:off x="752020" y="2564904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43" name="直線コネクタ 42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4" name="グループ化 43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45" name="直線コネクタ 44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二等辺三角形 45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32" name="グループ化 31"/>
              <p:cNvGrpSpPr/>
              <p:nvPr/>
            </p:nvGrpSpPr>
            <p:grpSpPr>
              <a:xfrm>
                <a:off x="1186965" y="2573288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39" name="直線コネクタ 38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グループ化 39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41" name="直線コネクタ 40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二等辺三角形 41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33" name="グループ化 32"/>
              <p:cNvGrpSpPr/>
              <p:nvPr/>
            </p:nvGrpSpPr>
            <p:grpSpPr>
              <a:xfrm>
                <a:off x="1607804" y="2576628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35" name="直線コネクタ 34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グループ化 35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37" name="直線コネクタ 36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二等辺三角形 37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cxnSp>
            <p:nvCxnSpPr>
              <p:cNvPr id="34" name="直線コネクタ 33"/>
              <p:cNvCxnSpPr/>
              <p:nvPr/>
            </p:nvCxnSpPr>
            <p:spPr>
              <a:xfrm>
                <a:off x="923039" y="3068960"/>
                <a:ext cx="85578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グループ化 46"/>
            <p:cNvGrpSpPr/>
            <p:nvPr/>
          </p:nvGrpSpPr>
          <p:grpSpPr>
            <a:xfrm>
              <a:off x="939539" y="2603626"/>
              <a:ext cx="1197822" cy="515780"/>
              <a:chOff x="752020" y="2564904"/>
              <a:chExt cx="1197822" cy="515780"/>
            </a:xfrm>
          </p:grpSpPr>
          <p:grpSp>
            <p:nvGrpSpPr>
              <p:cNvPr id="48" name="グループ化 47"/>
              <p:cNvGrpSpPr/>
              <p:nvPr/>
            </p:nvGrpSpPr>
            <p:grpSpPr>
              <a:xfrm>
                <a:off x="752020" y="2564904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60" name="直線コネクタ 59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グループ化 60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62" name="直線コネクタ 61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二等辺三角形 62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49" name="グループ化 48"/>
              <p:cNvGrpSpPr/>
              <p:nvPr/>
            </p:nvGrpSpPr>
            <p:grpSpPr>
              <a:xfrm>
                <a:off x="1186965" y="2573288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56" name="直線コネクタ 55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グループ化 56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58" name="直線コネクタ 57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二等辺三角形 58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50" name="グループ化 49"/>
              <p:cNvGrpSpPr/>
              <p:nvPr/>
            </p:nvGrpSpPr>
            <p:grpSpPr>
              <a:xfrm>
                <a:off x="1607804" y="2576628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52" name="直線コネクタ 51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グループ化 52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54" name="直線コネクタ 53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二等辺三角形 54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cxnSp>
            <p:nvCxnSpPr>
              <p:cNvPr id="51" name="直線コネクタ 50"/>
              <p:cNvCxnSpPr/>
              <p:nvPr/>
            </p:nvCxnSpPr>
            <p:spPr>
              <a:xfrm>
                <a:off x="923039" y="3068960"/>
                <a:ext cx="85578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グループ化 64"/>
          <p:cNvGrpSpPr/>
          <p:nvPr/>
        </p:nvGrpSpPr>
        <p:grpSpPr>
          <a:xfrm>
            <a:off x="1527814" y="3041130"/>
            <a:ext cx="4755427" cy="527504"/>
            <a:chOff x="939539" y="2603626"/>
            <a:chExt cx="4755427" cy="527504"/>
          </a:xfrm>
        </p:grpSpPr>
        <p:grpSp>
          <p:nvGrpSpPr>
            <p:cNvPr id="66" name="グループ化 65"/>
            <p:cNvGrpSpPr/>
            <p:nvPr/>
          </p:nvGrpSpPr>
          <p:grpSpPr>
            <a:xfrm>
              <a:off x="4497144" y="2615350"/>
              <a:ext cx="1197822" cy="515780"/>
              <a:chOff x="752020" y="2564904"/>
              <a:chExt cx="1197822" cy="515780"/>
            </a:xfrm>
          </p:grpSpPr>
          <p:grpSp>
            <p:nvGrpSpPr>
              <p:cNvPr id="101" name="グループ化 100"/>
              <p:cNvGrpSpPr/>
              <p:nvPr/>
            </p:nvGrpSpPr>
            <p:grpSpPr>
              <a:xfrm>
                <a:off x="752020" y="2564904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113" name="直線コネクタ 112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4" name="グループ化 113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115" name="直線コネクタ 114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二等辺三角形 115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02" name="グループ化 101"/>
              <p:cNvGrpSpPr/>
              <p:nvPr/>
            </p:nvGrpSpPr>
            <p:grpSpPr>
              <a:xfrm>
                <a:off x="1186965" y="2573288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109" name="直線コネクタ 108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0" name="グループ化 109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111" name="直線コネクタ 110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二等辺三角形 111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03" name="グループ化 102"/>
              <p:cNvGrpSpPr/>
              <p:nvPr/>
            </p:nvGrpSpPr>
            <p:grpSpPr>
              <a:xfrm>
                <a:off x="1607804" y="2576628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105" name="直線コネクタ 104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6" name="グループ化 105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107" name="直線コネクタ 106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二等辺三角形 107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cxnSp>
            <p:nvCxnSpPr>
              <p:cNvPr id="104" name="直線コネクタ 103"/>
              <p:cNvCxnSpPr/>
              <p:nvPr/>
            </p:nvCxnSpPr>
            <p:spPr>
              <a:xfrm>
                <a:off x="923039" y="3068960"/>
                <a:ext cx="85578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グループ化 66"/>
            <p:cNvGrpSpPr/>
            <p:nvPr/>
          </p:nvGrpSpPr>
          <p:grpSpPr>
            <a:xfrm>
              <a:off x="2699792" y="2615350"/>
              <a:ext cx="1197822" cy="515780"/>
              <a:chOff x="752020" y="2564904"/>
              <a:chExt cx="1197822" cy="515780"/>
            </a:xfrm>
          </p:grpSpPr>
          <p:grpSp>
            <p:nvGrpSpPr>
              <p:cNvPr id="85" name="グループ化 84"/>
              <p:cNvGrpSpPr/>
              <p:nvPr/>
            </p:nvGrpSpPr>
            <p:grpSpPr>
              <a:xfrm>
                <a:off x="752020" y="2564904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97" name="直線コネクタ 96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グループ化 97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99" name="直線コネクタ 98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二等辺三角形 99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86" name="グループ化 85"/>
              <p:cNvGrpSpPr/>
              <p:nvPr/>
            </p:nvGrpSpPr>
            <p:grpSpPr>
              <a:xfrm>
                <a:off x="1186965" y="2573288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93" name="直線コネクタ 92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グループ化 93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95" name="直線コネクタ 94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二等辺三角形 95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87" name="グループ化 86"/>
              <p:cNvGrpSpPr/>
              <p:nvPr/>
            </p:nvGrpSpPr>
            <p:grpSpPr>
              <a:xfrm>
                <a:off x="1607804" y="2576628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89" name="直線コネクタ 88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0" name="グループ化 89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91" name="直線コネクタ 90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二等辺三角形 91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cxnSp>
            <p:nvCxnSpPr>
              <p:cNvPr id="88" name="直線コネクタ 87"/>
              <p:cNvCxnSpPr/>
              <p:nvPr/>
            </p:nvCxnSpPr>
            <p:spPr>
              <a:xfrm>
                <a:off x="923039" y="3068960"/>
                <a:ext cx="85578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グループ化 67"/>
            <p:cNvGrpSpPr/>
            <p:nvPr/>
          </p:nvGrpSpPr>
          <p:grpSpPr>
            <a:xfrm>
              <a:off x="939539" y="2603626"/>
              <a:ext cx="1197822" cy="515780"/>
              <a:chOff x="752020" y="2564904"/>
              <a:chExt cx="1197822" cy="515780"/>
            </a:xfrm>
          </p:grpSpPr>
          <p:grpSp>
            <p:nvGrpSpPr>
              <p:cNvPr id="69" name="グループ化 68"/>
              <p:cNvGrpSpPr/>
              <p:nvPr/>
            </p:nvGrpSpPr>
            <p:grpSpPr>
              <a:xfrm>
                <a:off x="752020" y="2564904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81" name="直線コネクタ 80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2" name="グループ化 81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83" name="直線コネクタ 82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二等辺三角形 83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70" name="グループ化 69"/>
              <p:cNvGrpSpPr/>
              <p:nvPr/>
            </p:nvGrpSpPr>
            <p:grpSpPr>
              <a:xfrm>
                <a:off x="1186965" y="2573288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77" name="直線コネクタ 76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グループ化 77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79" name="直線コネクタ 78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二等辺三角形 79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71" name="グループ化 70"/>
              <p:cNvGrpSpPr/>
              <p:nvPr/>
            </p:nvGrpSpPr>
            <p:grpSpPr>
              <a:xfrm>
                <a:off x="1607804" y="2576628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73" name="直線コネクタ 72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" name="グループ化 73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75" name="直線コネクタ 74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二等辺三角形 75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cxnSp>
            <p:nvCxnSpPr>
              <p:cNvPr id="72" name="直線コネクタ 71"/>
              <p:cNvCxnSpPr/>
              <p:nvPr/>
            </p:nvCxnSpPr>
            <p:spPr>
              <a:xfrm>
                <a:off x="923039" y="3068960"/>
                <a:ext cx="85578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グループ化 116"/>
          <p:cNvGrpSpPr/>
          <p:nvPr/>
        </p:nvGrpSpPr>
        <p:grpSpPr>
          <a:xfrm>
            <a:off x="1532729" y="4941168"/>
            <a:ext cx="4755427" cy="527504"/>
            <a:chOff x="939539" y="2603626"/>
            <a:chExt cx="4755427" cy="527504"/>
          </a:xfrm>
        </p:grpSpPr>
        <p:grpSp>
          <p:nvGrpSpPr>
            <p:cNvPr id="118" name="グループ化 117"/>
            <p:cNvGrpSpPr/>
            <p:nvPr/>
          </p:nvGrpSpPr>
          <p:grpSpPr>
            <a:xfrm>
              <a:off x="4497144" y="2615350"/>
              <a:ext cx="1197822" cy="515780"/>
              <a:chOff x="752020" y="2564904"/>
              <a:chExt cx="1197822" cy="515780"/>
            </a:xfrm>
          </p:grpSpPr>
          <p:grpSp>
            <p:nvGrpSpPr>
              <p:cNvPr id="153" name="グループ化 152"/>
              <p:cNvGrpSpPr/>
              <p:nvPr/>
            </p:nvGrpSpPr>
            <p:grpSpPr>
              <a:xfrm>
                <a:off x="752020" y="2564904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165" name="直線コネクタ 164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6" name="グループ化 165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167" name="直線コネクタ 166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8" name="二等辺三角形 167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54" name="グループ化 153"/>
              <p:cNvGrpSpPr/>
              <p:nvPr/>
            </p:nvGrpSpPr>
            <p:grpSpPr>
              <a:xfrm>
                <a:off x="1186965" y="2573288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161" name="直線コネクタ 160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2" name="グループ化 161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163" name="直線コネクタ 162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二等辺三角形 163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55" name="グループ化 154"/>
              <p:cNvGrpSpPr/>
              <p:nvPr/>
            </p:nvGrpSpPr>
            <p:grpSpPr>
              <a:xfrm>
                <a:off x="1607804" y="2576628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157" name="直線コネクタ 156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グループ化 157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159" name="直線コネクタ 158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二等辺三角形 159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cxnSp>
            <p:nvCxnSpPr>
              <p:cNvPr id="156" name="直線コネクタ 155"/>
              <p:cNvCxnSpPr/>
              <p:nvPr/>
            </p:nvCxnSpPr>
            <p:spPr>
              <a:xfrm>
                <a:off x="923039" y="3068960"/>
                <a:ext cx="85578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グループ化 118"/>
            <p:cNvGrpSpPr/>
            <p:nvPr/>
          </p:nvGrpSpPr>
          <p:grpSpPr>
            <a:xfrm>
              <a:off x="2699792" y="2615350"/>
              <a:ext cx="1197822" cy="515780"/>
              <a:chOff x="752020" y="2564904"/>
              <a:chExt cx="1197822" cy="515780"/>
            </a:xfrm>
          </p:grpSpPr>
          <p:grpSp>
            <p:nvGrpSpPr>
              <p:cNvPr id="137" name="グループ化 136"/>
              <p:cNvGrpSpPr/>
              <p:nvPr/>
            </p:nvGrpSpPr>
            <p:grpSpPr>
              <a:xfrm>
                <a:off x="752020" y="2564904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149" name="直線コネクタ 148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0" name="グループ化 149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151" name="直線コネクタ 150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二等辺三角形 151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38" name="グループ化 137"/>
              <p:cNvGrpSpPr/>
              <p:nvPr/>
            </p:nvGrpSpPr>
            <p:grpSpPr>
              <a:xfrm>
                <a:off x="1186965" y="2573288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145" name="直線コネクタ 144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6" name="グループ化 145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147" name="直線コネクタ 146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二等辺三角形 147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39" name="グループ化 138"/>
              <p:cNvGrpSpPr/>
              <p:nvPr/>
            </p:nvGrpSpPr>
            <p:grpSpPr>
              <a:xfrm>
                <a:off x="1607804" y="2576628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141" name="直線コネクタ 140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2" name="グループ化 141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143" name="直線コネクタ 142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4" name="二等辺三角形 143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cxnSp>
            <p:nvCxnSpPr>
              <p:cNvPr id="140" name="直線コネクタ 139"/>
              <p:cNvCxnSpPr/>
              <p:nvPr/>
            </p:nvCxnSpPr>
            <p:spPr>
              <a:xfrm>
                <a:off x="923039" y="3068960"/>
                <a:ext cx="85578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グループ化 119"/>
            <p:cNvGrpSpPr/>
            <p:nvPr/>
          </p:nvGrpSpPr>
          <p:grpSpPr>
            <a:xfrm>
              <a:off x="939539" y="2603626"/>
              <a:ext cx="1197822" cy="515780"/>
              <a:chOff x="752020" y="2564904"/>
              <a:chExt cx="1197822" cy="515780"/>
            </a:xfrm>
          </p:grpSpPr>
          <p:grpSp>
            <p:nvGrpSpPr>
              <p:cNvPr id="121" name="グループ化 120"/>
              <p:cNvGrpSpPr/>
              <p:nvPr/>
            </p:nvGrpSpPr>
            <p:grpSpPr>
              <a:xfrm>
                <a:off x="752020" y="2564904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133" name="直線コネクタ 132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4" name="グループ化 133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135" name="直線コネクタ 134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二等辺三角形 135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22" name="グループ化 121"/>
              <p:cNvGrpSpPr/>
              <p:nvPr/>
            </p:nvGrpSpPr>
            <p:grpSpPr>
              <a:xfrm>
                <a:off x="1186965" y="2573288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129" name="直線コネクタ 128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0" name="グループ化 129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131" name="直線コネクタ 130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二等辺三角形 131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23" name="グループ化 122"/>
              <p:cNvGrpSpPr/>
              <p:nvPr/>
            </p:nvGrpSpPr>
            <p:grpSpPr>
              <a:xfrm>
                <a:off x="1607804" y="2576628"/>
                <a:ext cx="342038" cy="504056"/>
                <a:chOff x="1122701" y="2564904"/>
                <a:chExt cx="342038" cy="504056"/>
              </a:xfrm>
            </p:grpSpPr>
            <p:cxnSp>
              <p:nvCxnSpPr>
                <p:cNvPr id="125" name="直線コネクタ 124"/>
                <p:cNvCxnSpPr/>
                <p:nvPr/>
              </p:nvCxnSpPr>
              <p:spPr>
                <a:xfrm>
                  <a:off x="1293720" y="2564904"/>
                  <a:ext cx="0" cy="50405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グループ化 125"/>
                <p:cNvGrpSpPr/>
                <p:nvPr/>
              </p:nvGrpSpPr>
              <p:grpSpPr>
                <a:xfrm>
                  <a:off x="1122701" y="2708920"/>
                  <a:ext cx="342038" cy="216024"/>
                  <a:chOff x="1091749" y="2204864"/>
                  <a:chExt cx="360040" cy="216024"/>
                </a:xfrm>
                <a:solidFill>
                  <a:schemeClr val="bg1"/>
                </a:solidFill>
              </p:grpSpPr>
              <p:cxnSp>
                <p:nvCxnSpPr>
                  <p:cNvPr id="127" name="直線コネクタ 126"/>
                  <p:cNvCxnSpPr/>
                  <p:nvPr/>
                </p:nvCxnSpPr>
                <p:spPr>
                  <a:xfrm>
                    <a:off x="1091749" y="2420888"/>
                    <a:ext cx="36004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二等辺三角形 127"/>
                  <p:cNvSpPr/>
                  <p:nvPr/>
                </p:nvSpPr>
                <p:spPr>
                  <a:xfrm flipV="1">
                    <a:off x="1109751" y="2204864"/>
                    <a:ext cx="324036" cy="216024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cxnSp>
            <p:nvCxnSpPr>
              <p:cNvPr id="124" name="直線コネクタ 123"/>
              <p:cNvCxnSpPr/>
              <p:nvPr/>
            </p:nvCxnSpPr>
            <p:spPr>
              <a:xfrm>
                <a:off x="923039" y="3068960"/>
                <a:ext cx="85578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0" name="直線コネクタ 169"/>
          <p:cNvCxnSpPr/>
          <p:nvPr/>
        </p:nvCxnSpPr>
        <p:spPr>
          <a:xfrm>
            <a:off x="1698833" y="1176577"/>
            <a:ext cx="53336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/>
          <p:nvPr/>
        </p:nvCxnSpPr>
        <p:spPr>
          <a:xfrm>
            <a:off x="1698833" y="1176577"/>
            <a:ext cx="0" cy="2361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>
          <a:xfrm>
            <a:off x="3459086" y="1188301"/>
            <a:ext cx="0" cy="2361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/>
          <p:nvPr/>
        </p:nvCxnSpPr>
        <p:spPr>
          <a:xfrm>
            <a:off x="5256438" y="1176576"/>
            <a:ext cx="0" cy="30820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/>
          <p:nvPr/>
        </p:nvCxnSpPr>
        <p:spPr>
          <a:xfrm flipV="1">
            <a:off x="2126469" y="901867"/>
            <a:ext cx="5469867" cy="685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/>
          <p:nvPr/>
        </p:nvCxnSpPr>
        <p:spPr>
          <a:xfrm>
            <a:off x="2554617" y="620688"/>
            <a:ext cx="53336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/>
          <p:nvPr/>
        </p:nvCxnSpPr>
        <p:spPr>
          <a:xfrm>
            <a:off x="2138693" y="908719"/>
            <a:ext cx="0" cy="50405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/>
          <p:cNvCxnSpPr/>
          <p:nvPr/>
        </p:nvCxnSpPr>
        <p:spPr>
          <a:xfrm flipH="1">
            <a:off x="3894031" y="908719"/>
            <a:ext cx="0" cy="5760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>
          <a:xfrm flipH="1">
            <a:off x="5691383" y="908720"/>
            <a:ext cx="0" cy="5760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円/楕円 181"/>
          <p:cNvSpPr>
            <a:spLocks/>
          </p:cNvSpPr>
          <p:nvPr/>
        </p:nvSpPr>
        <p:spPr>
          <a:xfrm>
            <a:off x="3400822" y="112582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5" name="直線コネクタ 184"/>
          <p:cNvCxnSpPr/>
          <p:nvPr/>
        </p:nvCxnSpPr>
        <p:spPr>
          <a:xfrm flipH="1">
            <a:off x="2554617" y="620688"/>
            <a:ext cx="4915" cy="8196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/>
          <p:nvPr/>
        </p:nvCxnSpPr>
        <p:spPr>
          <a:xfrm flipH="1">
            <a:off x="4316508" y="647902"/>
            <a:ext cx="4915" cy="8196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/>
          <p:nvPr/>
        </p:nvCxnSpPr>
        <p:spPr>
          <a:xfrm flipH="1">
            <a:off x="6107307" y="620688"/>
            <a:ext cx="4915" cy="8196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/>
          <p:nvPr/>
        </p:nvCxnSpPr>
        <p:spPr>
          <a:xfrm>
            <a:off x="1331640" y="1160746"/>
            <a:ext cx="0" cy="3803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/>
          <p:nvPr/>
        </p:nvCxnSpPr>
        <p:spPr>
          <a:xfrm>
            <a:off x="1331640" y="1160746"/>
            <a:ext cx="3721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>
          <a:xfrm>
            <a:off x="1327679" y="3041130"/>
            <a:ext cx="3721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/>
          <p:cNvCxnSpPr/>
          <p:nvPr/>
        </p:nvCxnSpPr>
        <p:spPr>
          <a:xfrm>
            <a:off x="1326725" y="4931951"/>
            <a:ext cx="3721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/>
          <p:nvPr/>
        </p:nvCxnSpPr>
        <p:spPr>
          <a:xfrm>
            <a:off x="3064747" y="1176576"/>
            <a:ext cx="0" cy="3803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/>
          <p:nvPr/>
        </p:nvCxnSpPr>
        <p:spPr>
          <a:xfrm>
            <a:off x="3060786" y="3056960"/>
            <a:ext cx="3721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/>
          <p:nvPr/>
        </p:nvCxnSpPr>
        <p:spPr>
          <a:xfrm>
            <a:off x="3059832" y="4947781"/>
            <a:ext cx="3721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/>
          <p:nvPr/>
        </p:nvCxnSpPr>
        <p:spPr>
          <a:xfrm>
            <a:off x="4932040" y="1196752"/>
            <a:ext cx="0" cy="3803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/>
          <p:nvPr/>
        </p:nvCxnSpPr>
        <p:spPr>
          <a:xfrm>
            <a:off x="4928079" y="3077136"/>
            <a:ext cx="3721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/>
          <p:nvPr/>
        </p:nvCxnSpPr>
        <p:spPr>
          <a:xfrm>
            <a:off x="4927125" y="4967957"/>
            <a:ext cx="3721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/>
          <p:nvPr/>
        </p:nvCxnSpPr>
        <p:spPr>
          <a:xfrm>
            <a:off x="1930915" y="867842"/>
            <a:ext cx="0" cy="40850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/>
          <p:nvPr/>
        </p:nvCxnSpPr>
        <p:spPr>
          <a:xfrm>
            <a:off x="3710241" y="908719"/>
            <a:ext cx="0" cy="40850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/>
          <p:nvPr/>
        </p:nvCxnSpPr>
        <p:spPr>
          <a:xfrm>
            <a:off x="5479457" y="915572"/>
            <a:ext cx="0" cy="40850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>
          <a:xfrm>
            <a:off x="1930915" y="901867"/>
            <a:ext cx="19555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/>
          <p:nvPr/>
        </p:nvCxnSpPr>
        <p:spPr>
          <a:xfrm>
            <a:off x="1943139" y="3041130"/>
            <a:ext cx="19555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/>
          <p:nvPr/>
        </p:nvCxnSpPr>
        <p:spPr>
          <a:xfrm>
            <a:off x="1959650" y="4949552"/>
            <a:ext cx="19555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/>
          <p:nvPr/>
        </p:nvCxnSpPr>
        <p:spPr>
          <a:xfrm>
            <a:off x="3703392" y="3078511"/>
            <a:ext cx="19555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/>
          <p:nvPr/>
        </p:nvCxnSpPr>
        <p:spPr>
          <a:xfrm>
            <a:off x="3710241" y="4992959"/>
            <a:ext cx="19555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/>
          <p:nvPr/>
        </p:nvCxnSpPr>
        <p:spPr>
          <a:xfrm>
            <a:off x="5495829" y="3078511"/>
            <a:ext cx="19555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/>
          <p:nvPr/>
        </p:nvCxnSpPr>
        <p:spPr>
          <a:xfrm>
            <a:off x="5479457" y="4992959"/>
            <a:ext cx="19555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>
          <a:xfrm>
            <a:off x="2370827" y="618364"/>
            <a:ext cx="0" cy="433452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/>
          <p:nvPr/>
        </p:nvCxnSpPr>
        <p:spPr>
          <a:xfrm>
            <a:off x="4126944" y="630087"/>
            <a:ext cx="0" cy="433452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/>
          <p:nvPr/>
        </p:nvCxnSpPr>
        <p:spPr>
          <a:xfrm>
            <a:off x="5913541" y="658222"/>
            <a:ext cx="0" cy="433452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/>
          <p:nvPr/>
        </p:nvCxnSpPr>
        <p:spPr>
          <a:xfrm>
            <a:off x="2388513" y="630087"/>
            <a:ext cx="19555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>
          <a:xfrm>
            <a:off x="2363978" y="3040320"/>
            <a:ext cx="19555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/>
          <p:nvPr/>
        </p:nvCxnSpPr>
        <p:spPr>
          <a:xfrm>
            <a:off x="2364578" y="4931951"/>
            <a:ext cx="19555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/>
          <p:nvPr/>
        </p:nvCxnSpPr>
        <p:spPr>
          <a:xfrm>
            <a:off x="4123411" y="3064578"/>
            <a:ext cx="19555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/>
          <p:nvPr/>
        </p:nvCxnSpPr>
        <p:spPr>
          <a:xfrm>
            <a:off x="4104528" y="4983372"/>
            <a:ext cx="19555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/>
          <p:nvPr/>
        </p:nvCxnSpPr>
        <p:spPr>
          <a:xfrm>
            <a:off x="5924062" y="3064579"/>
            <a:ext cx="19555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/>
          <p:nvPr/>
        </p:nvCxnSpPr>
        <p:spPr>
          <a:xfrm>
            <a:off x="5909994" y="4980217"/>
            <a:ext cx="19555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円/楕円 231"/>
          <p:cNvSpPr>
            <a:spLocks/>
          </p:cNvSpPr>
          <p:nvPr/>
        </p:nvSpPr>
        <p:spPr>
          <a:xfrm>
            <a:off x="3657997" y="85912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円/楕円 232"/>
          <p:cNvSpPr>
            <a:spLocks/>
          </p:cNvSpPr>
          <p:nvPr/>
        </p:nvSpPr>
        <p:spPr>
          <a:xfrm>
            <a:off x="3848497" y="85912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円/楕円 233"/>
          <p:cNvSpPr>
            <a:spLocks/>
          </p:cNvSpPr>
          <p:nvPr/>
        </p:nvSpPr>
        <p:spPr>
          <a:xfrm>
            <a:off x="4267597" y="57337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円/楕円 234"/>
          <p:cNvSpPr>
            <a:spLocks/>
          </p:cNvSpPr>
          <p:nvPr/>
        </p:nvSpPr>
        <p:spPr>
          <a:xfrm>
            <a:off x="6058297" y="57337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円/楕円 235"/>
          <p:cNvSpPr>
            <a:spLocks/>
          </p:cNvSpPr>
          <p:nvPr/>
        </p:nvSpPr>
        <p:spPr>
          <a:xfrm>
            <a:off x="2514997" y="57337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円/楕円 236"/>
          <p:cNvSpPr>
            <a:spLocks/>
          </p:cNvSpPr>
          <p:nvPr/>
        </p:nvSpPr>
        <p:spPr>
          <a:xfrm>
            <a:off x="2086372" y="85912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円/楕円 237"/>
          <p:cNvSpPr>
            <a:spLocks/>
          </p:cNvSpPr>
          <p:nvPr/>
        </p:nvSpPr>
        <p:spPr>
          <a:xfrm>
            <a:off x="5207353" y="1134301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円/楕円 238"/>
          <p:cNvSpPr>
            <a:spLocks/>
          </p:cNvSpPr>
          <p:nvPr/>
        </p:nvSpPr>
        <p:spPr>
          <a:xfrm>
            <a:off x="5418983" y="86853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円/楕円 239"/>
          <p:cNvSpPr>
            <a:spLocks/>
          </p:cNvSpPr>
          <p:nvPr/>
        </p:nvSpPr>
        <p:spPr>
          <a:xfrm>
            <a:off x="5870062" y="58162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円/楕円 240"/>
          <p:cNvSpPr>
            <a:spLocks/>
          </p:cNvSpPr>
          <p:nvPr/>
        </p:nvSpPr>
        <p:spPr>
          <a:xfrm>
            <a:off x="5642298" y="84786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円/楕円 241"/>
          <p:cNvSpPr>
            <a:spLocks/>
          </p:cNvSpPr>
          <p:nvPr/>
        </p:nvSpPr>
        <p:spPr>
          <a:xfrm>
            <a:off x="1649748" y="111502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円/楕円 242"/>
          <p:cNvSpPr>
            <a:spLocks/>
          </p:cNvSpPr>
          <p:nvPr/>
        </p:nvSpPr>
        <p:spPr>
          <a:xfrm>
            <a:off x="4879897" y="304032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円/楕円 243"/>
          <p:cNvSpPr>
            <a:spLocks/>
          </p:cNvSpPr>
          <p:nvPr/>
        </p:nvSpPr>
        <p:spPr>
          <a:xfrm>
            <a:off x="3010747" y="113432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円/楕円 244"/>
          <p:cNvSpPr>
            <a:spLocks/>
          </p:cNvSpPr>
          <p:nvPr/>
        </p:nvSpPr>
        <p:spPr>
          <a:xfrm>
            <a:off x="4873125" y="113432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円/楕円 245"/>
          <p:cNvSpPr>
            <a:spLocks/>
          </p:cNvSpPr>
          <p:nvPr/>
        </p:nvSpPr>
        <p:spPr>
          <a:xfrm>
            <a:off x="3027044" y="302313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円/楕円 246"/>
          <p:cNvSpPr>
            <a:spLocks/>
          </p:cNvSpPr>
          <p:nvPr/>
        </p:nvSpPr>
        <p:spPr>
          <a:xfrm>
            <a:off x="1889139" y="299302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円/楕円 247"/>
          <p:cNvSpPr>
            <a:spLocks/>
          </p:cNvSpPr>
          <p:nvPr/>
        </p:nvSpPr>
        <p:spPr>
          <a:xfrm>
            <a:off x="2329598" y="300296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円/楕円 248"/>
          <p:cNvSpPr>
            <a:spLocks/>
          </p:cNvSpPr>
          <p:nvPr/>
        </p:nvSpPr>
        <p:spPr>
          <a:xfrm>
            <a:off x="5887203" y="3021831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円/楕円 249"/>
          <p:cNvSpPr>
            <a:spLocks/>
          </p:cNvSpPr>
          <p:nvPr/>
        </p:nvSpPr>
        <p:spPr>
          <a:xfrm>
            <a:off x="5441829" y="304032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円/楕円 250"/>
          <p:cNvSpPr>
            <a:spLocks/>
          </p:cNvSpPr>
          <p:nvPr/>
        </p:nvSpPr>
        <p:spPr>
          <a:xfrm>
            <a:off x="1277640" y="298504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円/楕円 251"/>
          <p:cNvSpPr>
            <a:spLocks/>
          </p:cNvSpPr>
          <p:nvPr/>
        </p:nvSpPr>
        <p:spPr>
          <a:xfrm>
            <a:off x="3657997" y="3021831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円/楕円 252"/>
          <p:cNvSpPr>
            <a:spLocks/>
          </p:cNvSpPr>
          <p:nvPr/>
        </p:nvSpPr>
        <p:spPr>
          <a:xfrm>
            <a:off x="4074165" y="301057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7" name="グループ化 256"/>
          <p:cNvGrpSpPr/>
          <p:nvPr/>
        </p:nvGrpSpPr>
        <p:grpSpPr>
          <a:xfrm>
            <a:off x="2077640" y="1862832"/>
            <a:ext cx="108000" cy="342032"/>
            <a:chOff x="2077640" y="1862832"/>
            <a:chExt cx="108000" cy="342032"/>
          </a:xfrm>
        </p:grpSpPr>
        <p:cxnSp>
          <p:nvCxnSpPr>
            <p:cNvPr id="255" name="直線矢印コネクタ 254"/>
            <p:cNvCxnSpPr/>
            <p:nvPr/>
          </p:nvCxnSpPr>
          <p:spPr>
            <a:xfrm>
              <a:off x="2126469" y="1916832"/>
              <a:ext cx="0" cy="28803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円/楕円 255"/>
            <p:cNvSpPr>
              <a:spLocks/>
            </p:cNvSpPr>
            <p:nvPr/>
          </p:nvSpPr>
          <p:spPr>
            <a:xfrm>
              <a:off x="2077640" y="186283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8" name="グループ化 257"/>
          <p:cNvGrpSpPr/>
          <p:nvPr/>
        </p:nvGrpSpPr>
        <p:grpSpPr>
          <a:xfrm>
            <a:off x="3848497" y="1862832"/>
            <a:ext cx="108000" cy="342032"/>
            <a:chOff x="2077640" y="1862832"/>
            <a:chExt cx="108000" cy="342032"/>
          </a:xfrm>
        </p:grpSpPr>
        <p:cxnSp>
          <p:nvCxnSpPr>
            <p:cNvPr id="259" name="直線矢印コネクタ 258"/>
            <p:cNvCxnSpPr/>
            <p:nvPr/>
          </p:nvCxnSpPr>
          <p:spPr>
            <a:xfrm>
              <a:off x="2126469" y="1916832"/>
              <a:ext cx="0" cy="28803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円/楕円 259"/>
            <p:cNvSpPr>
              <a:spLocks/>
            </p:cNvSpPr>
            <p:nvPr/>
          </p:nvSpPr>
          <p:spPr>
            <a:xfrm>
              <a:off x="2077640" y="186283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1" name="グループ化 260"/>
          <p:cNvGrpSpPr/>
          <p:nvPr/>
        </p:nvGrpSpPr>
        <p:grpSpPr>
          <a:xfrm>
            <a:off x="5642298" y="1862832"/>
            <a:ext cx="108000" cy="342032"/>
            <a:chOff x="2077640" y="1862832"/>
            <a:chExt cx="108000" cy="342032"/>
          </a:xfrm>
        </p:grpSpPr>
        <p:cxnSp>
          <p:nvCxnSpPr>
            <p:cNvPr id="262" name="直線矢印コネクタ 261"/>
            <p:cNvCxnSpPr/>
            <p:nvPr/>
          </p:nvCxnSpPr>
          <p:spPr>
            <a:xfrm>
              <a:off x="2126469" y="1916832"/>
              <a:ext cx="0" cy="28803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円/楕円 262"/>
            <p:cNvSpPr>
              <a:spLocks/>
            </p:cNvSpPr>
            <p:nvPr/>
          </p:nvSpPr>
          <p:spPr>
            <a:xfrm>
              <a:off x="2077640" y="186283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4" name="グループ化 263"/>
          <p:cNvGrpSpPr/>
          <p:nvPr/>
        </p:nvGrpSpPr>
        <p:grpSpPr>
          <a:xfrm>
            <a:off x="2077640" y="3501132"/>
            <a:ext cx="108000" cy="342032"/>
            <a:chOff x="2077640" y="1862832"/>
            <a:chExt cx="108000" cy="342032"/>
          </a:xfrm>
        </p:grpSpPr>
        <p:cxnSp>
          <p:nvCxnSpPr>
            <p:cNvPr id="265" name="直線矢印コネクタ 264"/>
            <p:cNvCxnSpPr/>
            <p:nvPr/>
          </p:nvCxnSpPr>
          <p:spPr>
            <a:xfrm>
              <a:off x="2126469" y="1916832"/>
              <a:ext cx="0" cy="28803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円/楕円 265"/>
            <p:cNvSpPr>
              <a:spLocks/>
            </p:cNvSpPr>
            <p:nvPr/>
          </p:nvSpPr>
          <p:spPr>
            <a:xfrm>
              <a:off x="2077640" y="186283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7" name="グループ化 266"/>
          <p:cNvGrpSpPr/>
          <p:nvPr/>
        </p:nvGrpSpPr>
        <p:grpSpPr>
          <a:xfrm>
            <a:off x="3839765" y="3510657"/>
            <a:ext cx="108000" cy="342032"/>
            <a:chOff x="2077640" y="1862832"/>
            <a:chExt cx="108000" cy="342032"/>
          </a:xfrm>
        </p:grpSpPr>
        <p:cxnSp>
          <p:nvCxnSpPr>
            <p:cNvPr id="268" name="直線矢印コネクタ 267"/>
            <p:cNvCxnSpPr/>
            <p:nvPr/>
          </p:nvCxnSpPr>
          <p:spPr>
            <a:xfrm>
              <a:off x="2126469" y="1916832"/>
              <a:ext cx="0" cy="28803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円/楕円 268"/>
            <p:cNvSpPr>
              <a:spLocks/>
            </p:cNvSpPr>
            <p:nvPr/>
          </p:nvSpPr>
          <p:spPr>
            <a:xfrm>
              <a:off x="2077640" y="186283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0" name="グループ化 269"/>
          <p:cNvGrpSpPr/>
          <p:nvPr/>
        </p:nvGrpSpPr>
        <p:grpSpPr>
          <a:xfrm>
            <a:off x="5639990" y="3501132"/>
            <a:ext cx="108000" cy="342032"/>
            <a:chOff x="2077640" y="1862832"/>
            <a:chExt cx="108000" cy="342032"/>
          </a:xfrm>
        </p:grpSpPr>
        <p:cxnSp>
          <p:nvCxnSpPr>
            <p:cNvPr id="271" name="直線矢印コネクタ 270"/>
            <p:cNvCxnSpPr/>
            <p:nvPr/>
          </p:nvCxnSpPr>
          <p:spPr>
            <a:xfrm>
              <a:off x="2126469" y="1916832"/>
              <a:ext cx="0" cy="28803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円/楕円 271"/>
            <p:cNvSpPr>
              <a:spLocks/>
            </p:cNvSpPr>
            <p:nvPr/>
          </p:nvSpPr>
          <p:spPr>
            <a:xfrm>
              <a:off x="2077640" y="186283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3" name="グループ化 272"/>
          <p:cNvGrpSpPr/>
          <p:nvPr/>
        </p:nvGrpSpPr>
        <p:grpSpPr>
          <a:xfrm>
            <a:off x="2087165" y="5406132"/>
            <a:ext cx="108000" cy="342032"/>
            <a:chOff x="2077640" y="1862832"/>
            <a:chExt cx="108000" cy="342032"/>
          </a:xfrm>
        </p:grpSpPr>
        <p:cxnSp>
          <p:nvCxnSpPr>
            <p:cNvPr id="274" name="直線矢印コネクタ 273"/>
            <p:cNvCxnSpPr/>
            <p:nvPr/>
          </p:nvCxnSpPr>
          <p:spPr>
            <a:xfrm>
              <a:off x="2126469" y="1916832"/>
              <a:ext cx="0" cy="28803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円/楕円 274"/>
            <p:cNvSpPr>
              <a:spLocks/>
            </p:cNvSpPr>
            <p:nvPr/>
          </p:nvSpPr>
          <p:spPr>
            <a:xfrm>
              <a:off x="2077640" y="186283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6" name="グループ化 275"/>
          <p:cNvGrpSpPr/>
          <p:nvPr/>
        </p:nvGrpSpPr>
        <p:grpSpPr>
          <a:xfrm>
            <a:off x="5639990" y="5406132"/>
            <a:ext cx="108000" cy="342032"/>
            <a:chOff x="2077640" y="1862832"/>
            <a:chExt cx="108000" cy="342032"/>
          </a:xfrm>
        </p:grpSpPr>
        <p:cxnSp>
          <p:nvCxnSpPr>
            <p:cNvPr id="277" name="直線矢印コネクタ 276"/>
            <p:cNvCxnSpPr/>
            <p:nvPr/>
          </p:nvCxnSpPr>
          <p:spPr>
            <a:xfrm>
              <a:off x="2126469" y="1916832"/>
              <a:ext cx="0" cy="28803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円/楕円 277"/>
            <p:cNvSpPr>
              <a:spLocks/>
            </p:cNvSpPr>
            <p:nvPr/>
          </p:nvSpPr>
          <p:spPr>
            <a:xfrm>
              <a:off x="2077640" y="186283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9" name="グループ化 278"/>
          <p:cNvGrpSpPr/>
          <p:nvPr/>
        </p:nvGrpSpPr>
        <p:grpSpPr>
          <a:xfrm>
            <a:off x="3839765" y="5406132"/>
            <a:ext cx="108000" cy="342032"/>
            <a:chOff x="2077640" y="1862832"/>
            <a:chExt cx="108000" cy="342032"/>
          </a:xfrm>
        </p:grpSpPr>
        <p:cxnSp>
          <p:nvCxnSpPr>
            <p:cNvPr id="280" name="直線矢印コネクタ 279"/>
            <p:cNvCxnSpPr/>
            <p:nvPr/>
          </p:nvCxnSpPr>
          <p:spPr>
            <a:xfrm>
              <a:off x="2126469" y="1916832"/>
              <a:ext cx="0" cy="28803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円/楕円 280"/>
            <p:cNvSpPr>
              <a:spLocks/>
            </p:cNvSpPr>
            <p:nvPr/>
          </p:nvSpPr>
          <p:spPr>
            <a:xfrm>
              <a:off x="2077640" y="186283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2" name="正方形/長方形 281"/>
          <p:cNvSpPr/>
          <p:nvPr/>
        </p:nvSpPr>
        <p:spPr>
          <a:xfrm>
            <a:off x="6708447" y="1098688"/>
            <a:ext cx="648072" cy="24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/>
          <p:cNvSpPr/>
          <p:nvPr/>
        </p:nvSpPr>
        <p:spPr>
          <a:xfrm>
            <a:off x="6708447" y="496349"/>
            <a:ext cx="648072" cy="24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正方形/長方形 283"/>
          <p:cNvSpPr/>
          <p:nvPr/>
        </p:nvSpPr>
        <p:spPr>
          <a:xfrm>
            <a:off x="6708447" y="798195"/>
            <a:ext cx="648072" cy="248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7" name="直線矢印コネクタ 286"/>
          <p:cNvCxnSpPr/>
          <p:nvPr/>
        </p:nvCxnSpPr>
        <p:spPr>
          <a:xfrm>
            <a:off x="7596336" y="618364"/>
            <a:ext cx="36004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矢印コネクタ 289"/>
          <p:cNvCxnSpPr/>
          <p:nvPr/>
        </p:nvCxnSpPr>
        <p:spPr>
          <a:xfrm>
            <a:off x="7568716" y="904532"/>
            <a:ext cx="36004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矢印コネクタ 290"/>
          <p:cNvCxnSpPr/>
          <p:nvPr/>
        </p:nvCxnSpPr>
        <p:spPr>
          <a:xfrm>
            <a:off x="7356519" y="1196752"/>
            <a:ext cx="59985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テキスト ボックス 292"/>
          <p:cNvSpPr txBox="1"/>
          <p:nvPr/>
        </p:nvSpPr>
        <p:spPr>
          <a:xfrm>
            <a:off x="1947896" y="2151020"/>
            <a:ext cx="97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rxd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94" name="テキスト ボックス 293"/>
          <p:cNvSpPr txBox="1"/>
          <p:nvPr/>
        </p:nvSpPr>
        <p:spPr>
          <a:xfrm>
            <a:off x="1885993" y="3843164"/>
            <a:ext cx="104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d1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txd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95" name="テキスト ボックス 294"/>
          <p:cNvSpPr txBox="1"/>
          <p:nvPr/>
        </p:nvSpPr>
        <p:spPr>
          <a:xfrm>
            <a:off x="1915706" y="5748164"/>
            <a:ext cx="5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96" name="テキスト ボックス 295"/>
          <p:cNvSpPr txBox="1"/>
          <p:nvPr/>
        </p:nvSpPr>
        <p:spPr>
          <a:xfrm>
            <a:off x="3661573" y="2204353"/>
            <a:ext cx="5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97" name="テキスト ボックス 296"/>
          <p:cNvSpPr txBox="1"/>
          <p:nvPr/>
        </p:nvSpPr>
        <p:spPr>
          <a:xfrm>
            <a:off x="3700791" y="3843164"/>
            <a:ext cx="5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298" name="テキスト ボックス 297"/>
          <p:cNvSpPr txBox="1"/>
          <p:nvPr/>
        </p:nvSpPr>
        <p:spPr>
          <a:xfrm>
            <a:off x="3708434" y="5742881"/>
            <a:ext cx="5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d10</a:t>
            </a:r>
            <a:endParaRPr kumimoji="1" lang="ja-JP" altLang="en-US" dirty="0"/>
          </a:p>
        </p:txBody>
      </p:sp>
      <p:sp>
        <p:nvSpPr>
          <p:cNvPr id="299" name="テキスト ボックス 298"/>
          <p:cNvSpPr txBox="1"/>
          <p:nvPr/>
        </p:nvSpPr>
        <p:spPr>
          <a:xfrm>
            <a:off x="5422694" y="2207062"/>
            <a:ext cx="5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d11</a:t>
            </a:r>
            <a:endParaRPr kumimoji="1" lang="ja-JP" altLang="en-US" dirty="0"/>
          </a:p>
        </p:txBody>
      </p:sp>
      <p:sp>
        <p:nvSpPr>
          <p:cNvPr id="300" name="テキスト ボックス 299"/>
          <p:cNvSpPr txBox="1"/>
          <p:nvPr/>
        </p:nvSpPr>
        <p:spPr>
          <a:xfrm>
            <a:off x="5441829" y="3833128"/>
            <a:ext cx="5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d12</a:t>
            </a:r>
            <a:endParaRPr kumimoji="1" lang="ja-JP" altLang="en-US" dirty="0"/>
          </a:p>
        </p:txBody>
      </p:sp>
      <p:sp>
        <p:nvSpPr>
          <p:cNvPr id="301" name="テキスト ボックス 300"/>
          <p:cNvSpPr txBox="1"/>
          <p:nvPr/>
        </p:nvSpPr>
        <p:spPr>
          <a:xfrm>
            <a:off x="5493256" y="5737945"/>
            <a:ext cx="5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d13</a:t>
            </a:r>
            <a:endParaRPr kumimoji="1" lang="ja-JP" altLang="en-US" dirty="0"/>
          </a:p>
        </p:txBody>
      </p:sp>
      <p:sp>
        <p:nvSpPr>
          <p:cNvPr id="302" name="テキスト ボックス 301"/>
          <p:cNvSpPr txBox="1"/>
          <p:nvPr/>
        </p:nvSpPr>
        <p:spPr>
          <a:xfrm>
            <a:off x="7982990" y="425774"/>
            <a:ext cx="105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d5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G)</a:t>
            </a:r>
            <a:endParaRPr kumimoji="1" lang="ja-JP" altLang="en-US" dirty="0"/>
          </a:p>
        </p:txBody>
      </p:sp>
      <p:sp>
        <p:nvSpPr>
          <p:cNvPr id="303" name="テキスト ボックス 302"/>
          <p:cNvSpPr txBox="1"/>
          <p:nvPr/>
        </p:nvSpPr>
        <p:spPr>
          <a:xfrm>
            <a:off x="7987318" y="717201"/>
            <a:ext cx="90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D6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04" name="テキスト ボックス 303"/>
          <p:cNvSpPr txBox="1"/>
          <p:nvPr/>
        </p:nvSpPr>
        <p:spPr>
          <a:xfrm>
            <a:off x="7987319" y="1024047"/>
            <a:ext cx="90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d7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R)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557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50</Words>
  <Application>Microsoft Office PowerPoint</Application>
  <PresentationFormat>画面に合わせる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5</cp:revision>
  <dcterms:created xsi:type="dcterms:W3CDTF">2014-11-13T02:10:35Z</dcterms:created>
  <dcterms:modified xsi:type="dcterms:W3CDTF">2014-11-13T03:24:55Z</dcterms:modified>
</cp:coreProperties>
</file>