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D003-8557-4960-9B76-B8D217481D6F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C422-C9B9-425E-A4A7-85C0D5AAD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76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D003-8557-4960-9B76-B8D217481D6F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C422-C9B9-425E-A4A7-85C0D5AAD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D003-8557-4960-9B76-B8D217481D6F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C422-C9B9-425E-A4A7-85C0D5AAD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41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D003-8557-4960-9B76-B8D217481D6F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C422-C9B9-425E-A4A7-85C0D5AAD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52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D003-8557-4960-9B76-B8D217481D6F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C422-C9B9-425E-A4A7-85C0D5AAD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22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D003-8557-4960-9B76-B8D217481D6F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C422-C9B9-425E-A4A7-85C0D5AAD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5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D003-8557-4960-9B76-B8D217481D6F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C422-C9B9-425E-A4A7-85C0D5AAD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24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D003-8557-4960-9B76-B8D217481D6F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C422-C9B9-425E-A4A7-85C0D5AAD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7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D003-8557-4960-9B76-B8D217481D6F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C422-C9B9-425E-A4A7-85C0D5AAD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70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D003-8557-4960-9B76-B8D217481D6F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C422-C9B9-425E-A4A7-85C0D5AAD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62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D003-8557-4960-9B76-B8D217481D6F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C422-C9B9-425E-A4A7-85C0D5AAD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2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D003-8557-4960-9B76-B8D217481D6F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FC422-C9B9-425E-A4A7-85C0D5AAD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58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50087"/>
              </p:ext>
            </p:extLst>
          </p:nvPr>
        </p:nvGraphicFramePr>
        <p:xfrm>
          <a:off x="1524000" y="1484783"/>
          <a:ext cx="6096000" cy="502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/>
                <a:gridCol w="1028146"/>
                <a:gridCol w="1463040"/>
                <a:gridCol w="2429022"/>
              </a:tblGrid>
              <a:tr h="2830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PIN</a:t>
                      </a:r>
                      <a:r>
                        <a:rPr kumimoji="1" lang="ja-JP" altLang="en-US" dirty="0" smtClean="0"/>
                        <a:t>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機能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PIN</a:t>
                      </a:r>
                      <a:r>
                        <a:rPr kumimoji="1" lang="ja-JP" altLang="en-US" dirty="0" smtClean="0"/>
                        <a:t>番号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機能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１０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中央列</a:t>
                      </a:r>
                      <a:r>
                        <a:rPr kumimoji="1" lang="en-US" altLang="ja-JP" dirty="0" smtClean="0"/>
                        <a:t>LED</a:t>
                      </a:r>
                      <a:r>
                        <a:rPr kumimoji="1" lang="ja-JP" altLang="en-US" dirty="0" smtClean="0"/>
                        <a:t>カソード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１１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右列</a:t>
                      </a:r>
                      <a:r>
                        <a:rPr kumimoji="1" lang="en-US" altLang="ja-JP" dirty="0" smtClean="0"/>
                        <a:t>LED</a:t>
                      </a:r>
                      <a:r>
                        <a:rPr kumimoji="1" lang="ja-JP" altLang="en-US" dirty="0" smtClean="0"/>
                        <a:t>カソード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２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左列</a:t>
                      </a:r>
                      <a:r>
                        <a:rPr kumimoji="1" lang="en-US" altLang="ja-JP" dirty="0" smtClean="0"/>
                        <a:t>LED</a:t>
                      </a:r>
                      <a:r>
                        <a:rPr kumimoji="1" lang="ja-JP" altLang="en-US" dirty="0" smtClean="0"/>
                        <a:t>カソード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１２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１３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シ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４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</a:t>
                      </a:r>
                      <a:r>
                        <a:rPr kumimoji="1" lang="ja-JP" altLang="en-US" dirty="0" smtClean="0"/>
                        <a:t>駆動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１４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ラ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１５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ソ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６</a:t>
                      </a:r>
                      <a:endParaRPr kumimoji="1" lang="en-US" altLang="ja-JP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１６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ファ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61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７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１７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ミ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８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圧電ブザー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１８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９</a:t>
                      </a:r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タクトスイッチ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１９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72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51</Words>
  <Application>Microsoft Office PowerPoint</Application>
  <PresentationFormat>画面に合わせる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Kensuke</dc:creator>
  <cp:lastModifiedBy>Kensuke</cp:lastModifiedBy>
  <cp:revision>5</cp:revision>
  <dcterms:created xsi:type="dcterms:W3CDTF">2015-01-13T06:01:05Z</dcterms:created>
  <dcterms:modified xsi:type="dcterms:W3CDTF">2015-01-13T07:19:55Z</dcterms:modified>
</cp:coreProperties>
</file>