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screen4x3"/>
  <p:notesSz cx="6742113" cy="98726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2016" y="-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385762" y="7133203"/>
            <a:ext cx="6472238" cy="317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タイトル 28"/>
          <p:cNvSpPr>
            <a:spLocks noGrp="1"/>
          </p:cNvSpPr>
          <p:nvPr>
            <p:ph type="ctrTitle"/>
          </p:nvPr>
        </p:nvSpPr>
        <p:spPr>
          <a:xfrm>
            <a:off x="285750" y="6471216"/>
            <a:ext cx="6343650" cy="1629833"/>
          </a:xfrm>
        </p:spPr>
        <p:txBody>
          <a:bodyPr anchor="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85750" y="5181600"/>
            <a:ext cx="6343650" cy="12192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16" name="日付プレースホルダー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2101-E844-4F45-A756-85E15D5E8E11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12"/>
          </p:nvPr>
        </p:nvSpPr>
        <p:spPr>
          <a:xfrm>
            <a:off x="6172200" y="8631936"/>
            <a:ext cx="569214" cy="329184"/>
          </a:xfrm>
        </p:spPr>
        <p:txBody>
          <a:bodyPr/>
          <a:lstStyle/>
          <a:p>
            <a:fld id="{5BF1F42F-13FD-4C3C-AD87-24488D70C4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2101-E844-4F45-A756-85E15D5E8E11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F42F-13FD-4C3C-AD87-24488D70C4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143500" y="732369"/>
            <a:ext cx="1371600" cy="7802033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732369"/>
            <a:ext cx="4686300" cy="7802033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2101-E844-4F45-A756-85E15D5E8E11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F42F-13FD-4C3C-AD87-24488D70C4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7" name="コンテンツ プレースホルダー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5" name="日付プレースホルダー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2101-E844-4F45-A756-85E15D5E8E11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>
          <a:xfrm>
            <a:off x="2686050" y="101601"/>
            <a:ext cx="2171700" cy="385233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2"/>
          </p:nvPr>
        </p:nvSpPr>
        <p:spPr>
          <a:xfrm>
            <a:off x="6172200" y="8631936"/>
            <a:ext cx="569214" cy="329184"/>
          </a:xfrm>
        </p:spPr>
        <p:txBody>
          <a:bodyPr/>
          <a:lstStyle/>
          <a:p>
            <a:fld id="{5BF1F42F-13FD-4C3C-AD87-24488D70C4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385762" y="4593203"/>
            <a:ext cx="6472238" cy="317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idx="1"/>
          </p:nvPr>
        </p:nvSpPr>
        <p:spPr>
          <a:xfrm>
            <a:off x="285750" y="2235200"/>
            <a:ext cx="6343650" cy="16256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9" name="日付プレースホルダー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2101-E844-4F45-A756-85E15D5E8E11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11" name="フッター プレースホルダー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F42F-13FD-4C3C-AD87-24488D70C4D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135356" y="3929447"/>
            <a:ext cx="6515100" cy="1579767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9"/>
          <p:cNvSpPr>
            <a:spLocks noGrp="1"/>
          </p:cNvSpPr>
          <p:nvPr>
            <p:ph type="title"/>
          </p:nvPr>
        </p:nvSpPr>
        <p:spPr>
          <a:xfrm>
            <a:off x="226314" y="609600"/>
            <a:ext cx="6515100" cy="1121664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sz="half" idx="1"/>
          </p:nvPr>
        </p:nvSpPr>
        <p:spPr>
          <a:xfrm>
            <a:off x="228600" y="2133600"/>
            <a:ext cx="3143250" cy="629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half" idx="2"/>
          </p:nvPr>
        </p:nvSpPr>
        <p:spPr>
          <a:xfrm>
            <a:off x="3486150" y="2133600"/>
            <a:ext cx="3257550" cy="629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1" name="日付プレースホルダー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2101-E844-4F45-A756-85E15D5E8E11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1" name="スライド番号プレースホルダー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F42F-13FD-4C3C-AD87-24488D70C4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 28"/>
          <p:cNvSpPr>
            <a:spLocks noGrp="1"/>
          </p:cNvSpPr>
          <p:nvPr>
            <p:ph type="title"/>
          </p:nvPr>
        </p:nvSpPr>
        <p:spPr>
          <a:xfrm>
            <a:off x="228600" y="7213600"/>
            <a:ext cx="6457950" cy="1176867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211083" y="889000"/>
            <a:ext cx="3217917" cy="853016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half" idx="3"/>
          </p:nvPr>
        </p:nvSpPr>
        <p:spPr>
          <a:xfrm>
            <a:off x="3483769" y="889000"/>
            <a:ext cx="3219181" cy="853016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211083" y="1754717"/>
            <a:ext cx="3217917" cy="52556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8" name="コンテンツ プレースホルダー 27"/>
          <p:cNvSpPr>
            <a:spLocks noGrp="1"/>
          </p:cNvSpPr>
          <p:nvPr>
            <p:ph sz="quarter" idx="4"/>
          </p:nvPr>
        </p:nvSpPr>
        <p:spPr>
          <a:xfrm>
            <a:off x="3486548" y="1754717"/>
            <a:ext cx="3216402" cy="52556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2101-E844-4F45-A756-85E15D5E8E11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172200" y="8636000"/>
            <a:ext cx="571500" cy="329184"/>
          </a:xfrm>
        </p:spPr>
        <p:txBody>
          <a:bodyPr/>
          <a:lstStyle/>
          <a:p>
            <a:fld id="{5BF1F42F-13FD-4C3C-AD87-24488D70C4D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385762" y="8026401"/>
            <a:ext cx="6472238" cy="317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 29"/>
          <p:cNvSpPr>
            <a:spLocks noGrp="1"/>
          </p:cNvSpPr>
          <p:nvPr>
            <p:ph type="title"/>
          </p:nvPr>
        </p:nvSpPr>
        <p:spPr>
          <a:xfrm>
            <a:off x="226314" y="609600"/>
            <a:ext cx="6515100" cy="1121664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2101-E844-4F45-A756-85E15D5E8E11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21" name="フッター プレースホルダー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F42F-13FD-4C3C-AD87-24488D70C4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2101-E844-4F45-A756-85E15D5E8E11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24" name="フッター プレースホルダー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F42F-13FD-4C3C-AD87-24488D70C4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385762" y="7798823"/>
            <a:ext cx="6472238" cy="317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342900" y="7315200"/>
            <a:ext cx="6343650" cy="694267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idx="2"/>
          </p:nvPr>
        </p:nvSpPr>
        <p:spPr>
          <a:xfrm>
            <a:off x="342900" y="812800"/>
            <a:ext cx="2256235" cy="64008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sz="half" idx="1"/>
          </p:nvPr>
        </p:nvSpPr>
        <p:spPr>
          <a:xfrm>
            <a:off x="2681287" y="812800"/>
            <a:ext cx="4005263" cy="6400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5" name="日付プレースホルダー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2101-E844-4F45-A756-85E15D5E8E11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29" name="フッター プレースホルダー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F42F-13FD-4C3C-AD87-24488D70C4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図プレースホルダー 12"/>
          <p:cNvSpPr>
            <a:spLocks noGrp="1"/>
          </p:cNvSpPr>
          <p:nvPr>
            <p:ph type="pic" idx="1"/>
          </p:nvPr>
        </p:nvSpPr>
        <p:spPr>
          <a:xfrm>
            <a:off x="2628900" y="822179"/>
            <a:ext cx="3771900" cy="48768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2101-E844-4F45-A756-85E15D5E8E11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1" name="スライド番号プレースホルダー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F42F-13FD-4C3C-AD87-24488D70C4D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タイトル 16"/>
          <p:cNvSpPr>
            <a:spLocks noGrp="1"/>
          </p:cNvSpPr>
          <p:nvPr>
            <p:ph type="title"/>
          </p:nvPr>
        </p:nvSpPr>
        <p:spPr>
          <a:xfrm>
            <a:off x="285750" y="6658347"/>
            <a:ext cx="4400550" cy="696384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half" idx="2"/>
          </p:nvPr>
        </p:nvSpPr>
        <p:spPr>
          <a:xfrm>
            <a:off x="285750" y="7377624"/>
            <a:ext cx="4400550" cy="1024467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385762" y="1401198"/>
            <a:ext cx="6472238" cy="317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228600" y="2072217"/>
            <a:ext cx="6515100" cy="603461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2"/>
          </p:nvPr>
        </p:nvSpPr>
        <p:spPr>
          <a:xfrm>
            <a:off x="4857750" y="101601"/>
            <a:ext cx="1885950" cy="38523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5BB2101-E844-4F45-A756-85E15D5E8E11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3"/>
          </p:nvPr>
        </p:nvSpPr>
        <p:spPr>
          <a:xfrm>
            <a:off x="2343150" y="101601"/>
            <a:ext cx="2514600" cy="385233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>
          <a:xfrm>
            <a:off x="6172200" y="8636001"/>
            <a:ext cx="571500" cy="325967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BF1F42F-13FD-4C3C-AD87-24488D70C4D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プレースホルダー 9"/>
          <p:cNvSpPr>
            <a:spLocks noGrp="1"/>
          </p:cNvSpPr>
          <p:nvPr>
            <p:ph type="title"/>
          </p:nvPr>
        </p:nvSpPr>
        <p:spPr>
          <a:xfrm>
            <a:off x="228600" y="609600"/>
            <a:ext cx="6515100" cy="1117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385762" y="1401198"/>
            <a:ext cx="6472238" cy="317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385762" y="1410649"/>
            <a:ext cx="6472238" cy="317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1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1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11296" y="318357"/>
            <a:ext cx="674670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 smtClean="0">
                <a:solidFill>
                  <a:srgbClr val="00B05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八頭町ものづくり教室</a:t>
            </a:r>
            <a:r>
              <a:rPr lang="ja-JP" altLang="en-US" sz="3600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　</a:t>
            </a:r>
            <a:r>
              <a:rPr lang="ja-JP" altLang="en-US" sz="3200" dirty="0" smtClean="0">
                <a:solidFill>
                  <a:srgbClr val="C0000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参加者募集</a:t>
            </a:r>
            <a:r>
              <a:rPr lang="ja-JP" altLang="en-US" sz="2800" dirty="0" smtClean="0">
                <a:solidFill>
                  <a:srgbClr val="C0000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　</a:t>
            </a:r>
            <a:endParaRPr lang="en-US" altLang="ja-JP" sz="2800" dirty="0" smtClean="0">
              <a:solidFill>
                <a:srgbClr val="C00000"/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lang="ja-JP" altLang="en-US" sz="3200" dirty="0" smtClean="0"/>
              <a:t>　</a:t>
            </a:r>
            <a:endParaRPr kumimoji="1" lang="ja-JP" altLang="en-US" sz="36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2297" y="5118570"/>
            <a:ext cx="68714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00206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身近な材料によりタッチセンサ式の鍵盤をつくり、これを用いたあなたオリジナルの電子オルガンを作ります。</a:t>
            </a:r>
            <a:endParaRPr lang="en-US" altLang="ja-JP" sz="2000" dirty="0" smtClean="0">
              <a:solidFill>
                <a:srgbClr val="002060"/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lang="ja-JP" altLang="en-US" sz="2000" dirty="0" smtClean="0">
                <a:solidFill>
                  <a:srgbClr val="00206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鍵盤に触れるだけで音がなり、</a:t>
            </a:r>
            <a:r>
              <a:rPr lang="en-US" altLang="ja-JP" sz="2000" dirty="0" smtClean="0">
                <a:solidFill>
                  <a:srgbClr val="00206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LED</a:t>
            </a:r>
            <a:r>
              <a:rPr lang="ja-JP" altLang="en-US" sz="2000" dirty="0" smtClean="0">
                <a:solidFill>
                  <a:srgbClr val="00206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イルミネーションが光ります。</a:t>
            </a:r>
            <a:endParaRPr lang="en-US" altLang="ja-JP" sz="2000" dirty="0" smtClean="0">
              <a:solidFill>
                <a:srgbClr val="002060"/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lang="ja-JP" altLang="en-US" sz="2000" dirty="0" smtClean="0">
                <a:solidFill>
                  <a:srgbClr val="00206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オルガン</a:t>
            </a:r>
            <a:r>
              <a:rPr lang="ja-JP" altLang="en-US" sz="2000" dirty="0" smtClean="0">
                <a:solidFill>
                  <a:srgbClr val="00206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練習用に、</a:t>
            </a:r>
            <a:r>
              <a:rPr lang="en-US" altLang="ja-JP" sz="2000" dirty="0" smtClean="0">
                <a:solidFill>
                  <a:srgbClr val="00206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L</a:t>
            </a:r>
            <a:r>
              <a:rPr lang="en-US" altLang="ja-JP" sz="2000" dirty="0" smtClean="0">
                <a:solidFill>
                  <a:srgbClr val="00206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ED</a:t>
            </a:r>
            <a:r>
              <a:rPr lang="ja-JP" altLang="en-US" sz="2000" dirty="0" smtClean="0">
                <a:solidFill>
                  <a:srgbClr val="00206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のひかりかたに合わせて鍵盤にタッチすると音楽を弾く</a:t>
            </a:r>
            <a:r>
              <a:rPr lang="ja-JP" altLang="en-US" sz="2000" dirty="0">
                <a:solidFill>
                  <a:srgbClr val="00206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ことも</a:t>
            </a:r>
            <a:r>
              <a:rPr lang="ja-JP" altLang="en-US" sz="2000" dirty="0" smtClean="0">
                <a:solidFill>
                  <a:srgbClr val="00206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できます。</a:t>
            </a:r>
            <a:endParaRPr lang="en-US" altLang="ja-JP" sz="2000" dirty="0" smtClean="0">
              <a:solidFill>
                <a:srgbClr val="002060"/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kumimoji="1" lang="ja-JP" altLang="en-US" sz="2000" dirty="0" smtClean="0">
                <a:solidFill>
                  <a:srgbClr val="00206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ハンダ付け</a:t>
            </a:r>
            <a:r>
              <a:rPr kumimoji="1" lang="ja-JP" altLang="en-US" sz="2000" dirty="0" smtClean="0">
                <a:solidFill>
                  <a:srgbClr val="00206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をしない電子工作のため、だれでもかんたん。</a:t>
            </a:r>
            <a:endParaRPr kumimoji="1" lang="en-US" altLang="ja-JP" sz="2000" dirty="0" smtClean="0">
              <a:solidFill>
                <a:srgbClr val="002060"/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lang="ja-JP" altLang="en-US" sz="2000" dirty="0" smtClean="0">
                <a:solidFill>
                  <a:srgbClr val="00206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タッチセンサを作りながら、センサのことを学べます。</a:t>
            </a:r>
            <a:endParaRPr kumimoji="1" lang="en-US" altLang="ja-JP" dirty="0" smtClean="0">
              <a:solidFill>
                <a:srgbClr val="002060"/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725606" y="7411110"/>
            <a:ext cx="5518082" cy="1846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1900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開催日時　　</a:t>
            </a:r>
            <a:r>
              <a:rPr lang="ja-JP" altLang="en-US" sz="1900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２月８日</a:t>
            </a:r>
            <a:r>
              <a:rPr lang="ja-JP" altLang="en-US" sz="1900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（日）　１０：００</a:t>
            </a:r>
            <a:r>
              <a:rPr lang="en-US" altLang="ja-JP" sz="1900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〜</a:t>
            </a:r>
            <a:r>
              <a:rPr lang="ja-JP" altLang="en-US" sz="1900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１２：００</a:t>
            </a:r>
            <a:endParaRPr lang="en-US" altLang="ja-JP" sz="1900" dirty="0" smtClean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lang="ja-JP" altLang="en-US" sz="1900" dirty="0">
                <a:latin typeface="HGP明朝E" panose="02020900000000000000" pitchFamily="18" charset="-128"/>
                <a:ea typeface="HGP明朝E" panose="02020900000000000000" pitchFamily="18" charset="-128"/>
              </a:rPr>
              <a:t>会場</a:t>
            </a:r>
            <a:r>
              <a:rPr lang="ja-JP" altLang="en-US" sz="1900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　　　　　</a:t>
            </a:r>
            <a:endParaRPr lang="en-US" altLang="ja-JP" sz="19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lang="ja-JP" altLang="en-US" sz="1900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対象　　　　　小学生・中学生・一般　</a:t>
            </a:r>
            <a:endParaRPr lang="en-US" altLang="ja-JP" sz="1900" dirty="0" smtClean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lang="ja-JP" altLang="en-US" sz="1900" dirty="0">
                <a:latin typeface="HGP明朝E" panose="02020900000000000000" pitchFamily="18" charset="-128"/>
                <a:ea typeface="HGP明朝E" panose="02020900000000000000" pitchFamily="18" charset="-128"/>
              </a:rPr>
              <a:t>　</a:t>
            </a:r>
            <a:r>
              <a:rPr lang="ja-JP" altLang="en-US" sz="1900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　　　　　　　</a:t>
            </a:r>
            <a:r>
              <a:rPr lang="en-US" altLang="ja-JP" sz="1900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※</a:t>
            </a:r>
            <a:r>
              <a:rPr lang="ja-JP" altLang="en-US" sz="1900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小学生は保護者同伴でお願いします</a:t>
            </a:r>
            <a:r>
              <a:rPr lang="ja-JP" altLang="en-US" sz="1900" dirty="0">
                <a:latin typeface="HGP明朝E" panose="02020900000000000000" pitchFamily="18" charset="-128"/>
                <a:ea typeface="HGP明朝E" panose="02020900000000000000" pitchFamily="18" charset="-128"/>
              </a:rPr>
              <a:t>。</a:t>
            </a:r>
            <a:endParaRPr lang="en-US" altLang="ja-JP" sz="19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lang="ja-JP" altLang="en-US" sz="1900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参加費　　</a:t>
            </a:r>
            <a:r>
              <a:rPr lang="ja-JP" altLang="en-US" sz="1900" dirty="0">
                <a:latin typeface="HGP明朝E" panose="02020900000000000000" pitchFamily="18" charset="-128"/>
                <a:ea typeface="HGP明朝E" panose="02020900000000000000" pitchFamily="18" charset="-128"/>
              </a:rPr>
              <a:t> </a:t>
            </a:r>
            <a:r>
              <a:rPr lang="ja-JP" altLang="en-US" sz="1900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円</a:t>
            </a:r>
            <a:endParaRPr lang="en-US" altLang="ja-JP" sz="1900" dirty="0" smtClean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lang="ja-JP" altLang="en-US" sz="1900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申込期限　　</a:t>
            </a:r>
            <a:endParaRPr lang="en-US" altLang="ja-JP" sz="1900" dirty="0" smtClean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11296" y="980076"/>
            <a:ext cx="71734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 smtClean="0">
                <a:solidFill>
                  <a:srgbClr val="0070C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第</a:t>
            </a:r>
            <a:r>
              <a:rPr lang="en-US" altLang="ja-JP" sz="2800" dirty="0">
                <a:solidFill>
                  <a:srgbClr val="0070C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4</a:t>
            </a:r>
            <a:r>
              <a:rPr lang="ja-JP" altLang="en-US" sz="2800" dirty="0" smtClean="0">
                <a:solidFill>
                  <a:srgbClr val="0070C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回</a:t>
            </a:r>
            <a:r>
              <a:rPr lang="ja-JP" altLang="en-US" sz="2800" dirty="0" smtClean="0">
                <a:solidFill>
                  <a:srgbClr val="0070C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　</a:t>
            </a:r>
            <a:r>
              <a:rPr lang="ja-JP" altLang="en-US" sz="2800" dirty="0" smtClean="0">
                <a:solidFill>
                  <a:srgbClr val="0070C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タッチセンサ式鍵盤による</a:t>
            </a:r>
            <a:endParaRPr lang="en-US" altLang="ja-JP" sz="2800" dirty="0" smtClean="0">
              <a:solidFill>
                <a:srgbClr val="0070C0"/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lang="ja-JP" altLang="en-US" sz="2800" dirty="0">
                <a:solidFill>
                  <a:srgbClr val="0070C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　</a:t>
            </a:r>
            <a:r>
              <a:rPr lang="ja-JP" altLang="en-US" sz="2800" dirty="0" smtClean="0">
                <a:solidFill>
                  <a:srgbClr val="0070C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　　　　　　　　　　　　</a:t>
            </a:r>
            <a:r>
              <a:rPr lang="ja-JP" altLang="en-US" sz="2800" dirty="0" smtClean="0">
                <a:solidFill>
                  <a:srgbClr val="0070C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手作り</a:t>
            </a:r>
            <a:r>
              <a:rPr lang="ja-JP" altLang="en-US" sz="2800" dirty="0" smtClean="0">
                <a:solidFill>
                  <a:srgbClr val="0070C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電子オルガン</a:t>
            </a:r>
            <a:endParaRPr lang="en-US" altLang="ja-JP" sz="2800" dirty="0" smtClean="0">
              <a:solidFill>
                <a:srgbClr val="0070C0"/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32319" y="8735919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申込・問い合わせ先</a:t>
            </a:r>
            <a:r>
              <a:rPr lang="ja-JP" altLang="en-US" sz="2000" dirty="0">
                <a:latin typeface="HGP明朝E" panose="02020900000000000000" pitchFamily="18" charset="-128"/>
                <a:ea typeface="HGP明朝E" panose="02020900000000000000" pitchFamily="18" charset="-128"/>
              </a:rPr>
              <a:t>　</a:t>
            </a:r>
            <a:r>
              <a:rPr lang="ja-JP" altLang="en-US" sz="2000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　　中央公民館（７２－３１１３）</a:t>
            </a:r>
            <a:endParaRPr kumimoji="1" lang="ja-JP" altLang="en-US" sz="20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275" y="1995489"/>
            <a:ext cx="4008669" cy="3006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1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トラベル">
  <a:themeElements>
    <a:clrScheme name="ジャパネスク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トラベル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トラベル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288</TotalTime>
  <Words>88</Words>
  <Application>Microsoft Office PowerPoint</Application>
  <PresentationFormat>画面に合わせる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トラベル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FJ-USER</dc:creator>
  <cp:lastModifiedBy>FJ-USER</cp:lastModifiedBy>
  <cp:revision>20</cp:revision>
  <cp:lastPrinted>2014-06-12T00:37:17Z</cp:lastPrinted>
  <dcterms:created xsi:type="dcterms:W3CDTF">2014-06-10T06:42:13Z</dcterms:created>
  <dcterms:modified xsi:type="dcterms:W3CDTF">2015-01-19T03:26:19Z</dcterms:modified>
</cp:coreProperties>
</file>