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8"/>
  </p:normalViewPr>
  <p:slideViewPr>
    <p:cSldViewPr snapToGrid="0" snapToObjects="1">
      <p:cViewPr varScale="1">
        <p:scale>
          <a:sx n="136" d="100"/>
          <a:sy n="136" d="100"/>
        </p:scale>
        <p:origin x="2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1F6C3-D371-6B49-935A-649AF0990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AF93C-46A2-8947-B6DA-E5AB60CBC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C2F09-2A02-A04D-98F5-7E8385DBA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53A5-B7BB-EA44-92A0-157095F36AA1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0655E-C687-C04E-8DF8-440419167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96A6A-3451-104A-A9FD-FF277D57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7C53-B86A-194F-A8B4-107AD7A1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6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9EFF-9BB9-AF4D-81F3-ED076159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5C3CA-24A2-3E45-890B-522C32E7B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06323-49BE-D047-9DE4-2B04619E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53A5-B7BB-EA44-92A0-157095F36AA1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0D527-24F8-D948-B9C8-2BF34AE8E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FFEE8-6EF4-904F-8EF7-84ACBE59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7C53-B86A-194F-A8B4-107AD7A1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4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029755-3E38-644B-BB0A-10FBBD578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1B676-08A6-2A46-9B20-384A6D3B7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967EA-5A8C-0C4C-AB60-FDF85CC2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53A5-B7BB-EA44-92A0-157095F36AA1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A088E-D827-EB43-A93D-9AE27EC6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16DBB-8D87-A84D-B6AE-562BBB7C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7C53-B86A-194F-A8B4-107AD7A1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1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E66B-AE65-144B-8A45-701377E8C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164F2-8D2A-9A49-BD1B-BE5D5A880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BBB83-8864-4B45-84C3-951CB2BF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53A5-B7BB-EA44-92A0-157095F36AA1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E7AD3-9328-9545-BD46-DBB48435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DE80B-5246-BB40-BA19-924A56A2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7C53-B86A-194F-A8B4-107AD7A1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9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639B-A593-1F47-A341-D835AD17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655F9-0EE4-D941-8EAB-7F7BCEEE8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DF477-BB8A-8944-9063-A28C850AF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53A5-B7BB-EA44-92A0-157095F36AA1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48A46-96A3-6D47-973E-CE7280411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BB8B1-3FE9-5B44-8F37-EC260A23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7C53-B86A-194F-A8B4-107AD7A1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7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3B318-3D3B-3142-95DE-E7CD2058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EA53D-2CC1-B644-87B3-9FDA2C25C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03CA3-67AC-5142-9BB0-116DD26E0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B852F-36C0-A648-B052-35672919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53A5-B7BB-EA44-92A0-157095F36AA1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11423-07BE-6343-9571-16D84FB5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B0A33-D1F7-7649-9F4F-BEAD4695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7C53-B86A-194F-A8B4-107AD7A1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9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9070-105F-334F-BA95-137B9A0C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8D298-C7EE-5641-A1BD-6A9A154BF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CEEAC-570C-C14B-8DD4-3857A2D6C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1D801B-01D8-ED45-8750-E08F73B72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FCDFA-588B-674F-A133-272D365CB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EBE56-E06E-F949-A74F-7F424887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53A5-B7BB-EA44-92A0-157095F36AA1}" type="datetimeFigureOut">
              <a:rPr lang="en-US" smtClean="0"/>
              <a:t>5/16/18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DAEA34-DED8-F34A-87D6-E55DED23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83FCEB-C801-2540-9B42-2CA9F220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7C53-B86A-194F-A8B4-107AD7A1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5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F415-A8CC-454A-AE69-6461D41B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A1D81-3987-FA41-9E5F-20F5C0BB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53A5-B7BB-EA44-92A0-157095F36AA1}" type="datetimeFigureOut">
              <a:rPr lang="en-US" smtClean="0"/>
              <a:t>5/16/18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B855E-DDAE-D440-B52D-F41F1F00D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5D3B7-94EB-314C-9C21-D98A57F72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7C53-B86A-194F-A8B4-107AD7A1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1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7C498-C037-E64D-8D8C-CEC5F4F43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53A5-B7BB-EA44-92A0-157095F36AA1}" type="datetimeFigureOut">
              <a:rPr lang="en-US" smtClean="0"/>
              <a:t>5/16/18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F6A85F-88EA-CE45-B5C4-23BEA8BC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37E3D-D907-114C-BCAF-FA41EBE6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7C53-B86A-194F-A8B4-107AD7A1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0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B90A-89F5-1F4B-AB66-113BE10C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4438D-4F9E-7C4D-9F1F-670165F3C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11D45-5F85-E941-96D9-9651737B4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3B6A6-7578-3C44-AC16-99BB8888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53A5-B7BB-EA44-92A0-157095F36AA1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A7EB7-4CDC-9240-98A7-7863FD06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B4E27-8D8D-DA4A-9F4F-ABDACF365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7C53-B86A-194F-A8B4-107AD7A1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1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5DA0-C11B-C549-A275-3B99663B6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7B29F2-FB1A-1E46-8285-37CCB44A2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7C4A3-3633-B448-BD04-E5F98CAA3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D9D76-2786-CC4D-B7C9-3C3EE22A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53A5-B7BB-EA44-92A0-157095F36AA1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E31FF-7380-F94B-B898-6813ECFD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952A9-9EA7-9443-AD5C-0CE9CA3C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7C53-B86A-194F-A8B4-107AD7A1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E73B0-2FD1-6343-A407-6A2F84E7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C797F-B151-7345-A369-A143B7C8A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66E10-95C3-1E45-B252-8EF23653C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153A5-B7BB-EA44-92A0-157095F36AA1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7724C-F5D9-2345-A9A7-54B850FC8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BAF17-D916-294B-8A55-B3BEC75EE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F7C53-B86A-194F-A8B4-107AD7A1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5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C513-CA67-8840-89C4-0C621DB36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Fact sheet Exploration days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E52AA-DC72-BA48-9820-C01429DD50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&lt;&lt;Project Title&gt;&gt;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633043-9789-AE4A-8FAC-133DF7620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690" y="5517579"/>
            <a:ext cx="16891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9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23EB-7BC5-4F42-82D2-CCC6E2B1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6BCBD-1C64-6E43-BBEC-5E9BE112A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&lt;&lt;names of the people that worked on the project, if your pet collaborated you can add him/her as well&gt;&gt;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BBD5B0-98CE-EB4F-8D33-FC4574623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690" y="5517579"/>
            <a:ext cx="16891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4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86E4-0333-EA44-85AA-61D3EFDB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project?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46D87A-359A-6D4D-AE9D-EA9D8FD86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7657" y="5519075"/>
            <a:ext cx="1689100" cy="12065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535AA4-EC91-F44A-B332-784A96DDAC3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&lt;&lt;A momentary lapse of reason? Pregnancy Amnesia? You surely remember why you wanted to do this project.&gt;&gt;</a:t>
            </a:r>
          </a:p>
        </p:txBody>
      </p:sp>
    </p:spTree>
    <p:extLst>
      <p:ext uri="{BB962C8B-B14F-4D97-AF65-F5344CB8AC3E}">
        <p14:creationId xmlns:p14="http://schemas.microsoft.com/office/powerpoint/2010/main" val="408929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470E6-0E0C-A84B-A5C8-8D4503BD0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plan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9FB6F-5CEF-334D-9F7A-E9C243B51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&lt;&lt;describe what you initially set out to do&gt;&gt;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184B1-9B55-7C49-B3FB-DAD4C2FF7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690" y="5517579"/>
            <a:ext cx="16891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35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6134-A063-254F-B41F-D9CFDB716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achieved?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F1F18-F539-AC4A-9815-3CAF78679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&lt;&lt;Even if you didn’t achieve anything, at least you learned something, tell us…&gt;&gt;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F8129-41D1-C64B-88FF-E818957CE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690" y="5517579"/>
            <a:ext cx="16891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4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CADE4-1356-DF44-80EC-4CE1D29C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great?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0E694-C874-AC46-BD00-B1B0CA918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&lt;&lt;Besides the great food, the good vibe, you surely had something that worked out really nice ?&gt;&gt;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2DACC3-854C-0F47-9D29-E93414E38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690" y="5517579"/>
            <a:ext cx="16891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64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EEEA-58C8-EB4E-BB1E-ACEBDCCD2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not so great?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48553-F6B7-2F4D-9BDD-0537E4E24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&lt;&lt;Without failure you can’t learn anything, which road shouldn’t we travel according to your project?&gt;&gt;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8F9C5D-3A32-7A4C-9A43-8788DE9EC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690" y="5517579"/>
            <a:ext cx="16891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53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B098-3B7B-BC42-BD97-0A9F2459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 that we can use @</a:t>
            </a:r>
            <a:r>
              <a:rPr lang="en-US" dirty="0" err="1"/>
              <a:t>Cegeka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D05B-6B9B-1248-B5D2-13BA95C18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&lt;&lt;The management has to stay happy also, if we can convince them of another exploration day, it’s with this slide…&gt;&gt;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7EE197-174A-9C40-9A56-E425205E7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690" y="5517579"/>
            <a:ext cx="16891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4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B098-3B7B-BC42-BD97-0A9F2459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D05B-6B9B-1248-B5D2-13BA95C18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&lt;&lt;Is this the end of this project ? Or am I a real entrepreneur and do I continue to work </a:t>
            </a:r>
            <a:r>
              <a:rPr lang="en-US"/>
              <a:t>on this ?&gt;&gt;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7EE197-174A-9C40-9A56-E425205E7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690" y="5517579"/>
            <a:ext cx="16891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223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210</Words>
  <Application>Microsoft Macintosh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Fact sheet Exploration days</vt:lpstr>
      <vt:lpstr>Who are we ? </vt:lpstr>
      <vt:lpstr>Why this project?</vt:lpstr>
      <vt:lpstr>What did we plan to do?</vt:lpstr>
      <vt:lpstr>What have we achieved? </vt:lpstr>
      <vt:lpstr>What went great?</vt:lpstr>
      <vt:lpstr>What went not so great?</vt:lpstr>
      <vt:lpstr>What did we learn that we can use @Cegeka?</vt:lpstr>
      <vt:lpstr>What’s next?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 sheet Exploration days</dc:title>
  <dc:creator>Microsoft Office User</dc:creator>
  <cp:lastModifiedBy>Microsoft Office User</cp:lastModifiedBy>
  <cp:revision>3</cp:revision>
  <dcterms:created xsi:type="dcterms:W3CDTF">2018-05-16T19:22:59Z</dcterms:created>
  <dcterms:modified xsi:type="dcterms:W3CDTF">2018-05-16T20:06:24Z</dcterms:modified>
</cp:coreProperties>
</file>