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6C3-D371-6B49-935A-649AF099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AF93C-46A2-8947-B6DA-E5AB60CB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2F09-2A02-A04D-98F5-7E8385DB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55E-C687-C04E-8DF8-44041916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6A6A-3451-104A-A9FD-FF277D5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9EFF-9BB9-AF4D-81F3-ED07615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C3CA-24A2-3E45-890B-522C32E7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323-49BE-D047-9DE4-2B04619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D527-24F8-D948-B9C8-2BF34AE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FEE8-6EF4-904F-8EF7-84ACBE5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29755-3E38-644B-BB0A-10FBBD57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1B676-08A6-2A46-9B20-384A6D3B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67EA-5A8C-0C4C-AB60-FDF85CC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088E-D827-EB43-A93D-9AE27EC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6DBB-8D87-A84D-B6AE-562BBB7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E66B-AE65-144B-8A45-701377E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64F2-8D2A-9A49-BD1B-BE5D5A88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BB83-8864-4B45-84C3-951CB2B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7AD3-9328-9545-BD46-DBB4843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E80B-5246-BB40-BA19-924A56A2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639B-A593-1F47-A341-D835AD1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55F9-0EE4-D941-8EAB-7F7BCEEE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F477-BB8A-8944-9063-A28C850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A46-96A3-6D47-973E-CE728041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B8B1-3FE9-5B44-8F37-EC260A23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318-3D3B-3142-95DE-E7CD205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A53D-2CC1-B644-87B3-9FDA2C25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3CA3-67AC-5142-9BB0-116DD26E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852F-36C0-A648-B052-3567291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11423-07BE-6343-9571-16D84FB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A33-D1F7-7649-9F4F-BEAD469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070-105F-334F-BA95-137B9A0C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D298-C7EE-5641-A1BD-6A9A154B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EEAC-570C-C14B-8DD4-3857A2D6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D801B-01D8-ED45-8750-E08F73B7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FCDFA-588B-674F-A133-272D365C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BE56-E06E-F949-A74F-7F42488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EA34-DED8-F34A-87D6-E55DED2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3FCEB-C801-2540-9B42-2CA9F220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F415-A8CC-454A-AE69-6461D41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A1D81-3987-FA41-9E5F-20F5C0BB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855E-DDAE-D440-B52D-F41F1F00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D3B7-94EB-314C-9C21-D98A57F7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7C498-C037-E64D-8D8C-CEC5F4F4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A85F-88EA-CE45-B5C4-23BEA8BC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7E3D-D907-114C-BCAF-FA41EBE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90A-89F5-1F4B-AB66-113BE10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438D-4F9E-7C4D-9F1F-670165F3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11D45-5F85-E941-96D9-9651737B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B6A6-7578-3C44-AC16-99BB888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7EB7-4CDC-9240-98A7-7863FD06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4E27-8D8D-DA4A-9F4F-ABDACF36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5DA0-C11B-C549-A275-3B99663B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B29F2-FB1A-1E46-8285-37CCB44A2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C4A3-3633-B448-BD04-E5F98CAA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9D76-2786-CC4D-B7C9-3C3EE22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31FF-7380-F94B-B898-6813EC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52A9-9EA7-9443-AD5C-0CE9CA3C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73B0-2FD1-6343-A407-6A2F84E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797F-B151-7345-A369-A143B7C8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6E10-95C3-1E45-B252-8EF23653C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724C-F5D9-2345-A9A7-54B850FC8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AF17-D916-294B-8A55-B3BEC75E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513-CA67-8840-89C4-0C621DB3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 sheet Exploration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E52AA-DC72-BA48-9820-C01429DD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Failback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33043-9789-AE4A-8FAC-133DF762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23EB-7BC5-4F42-82D2-CCC6E2B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CBD-1C64-6E43-BBEC-5E9BE112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Tom Van Cauwenberghe</a:t>
            </a:r>
          </a:p>
          <a:p>
            <a:pPr marL="0" indent="0">
              <a:buNone/>
            </a:pPr>
            <a:r>
              <a:rPr lang="en-US" dirty="0" smtClean="0"/>
              <a:t>Tom Janssens</a:t>
            </a:r>
          </a:p>
          <a:p>
            <a:pPr marL="0" indent="0">
              <a:buNone/>
            </a:pPr>
            <a:r>
              <a:rPr lang="en-US" dirty="0" smtClean="0"/>
              <a:t>Glenn Van Weyenberg</a:t>
            </a:r>
          </a:p>
          <a:p>
            <a:pPr marL="0" indent="0">
              <a:buNone/>
            </a:pPr>
            <a:r>
              <a:rPr lang="en-US" dirty="0" smtClean="0"/>
              <a:t>Tim Pauwels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BD5B0-98CE-EB4F-8D33-FC45746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6E4-0333-EA44-85AA-61D3EFD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6D87A-359A-6D4D-AE9D-EA9D8FD8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657" y="5519075"/>
            <a:ext cx="1689100" cy="1206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35AA4-EC91-F44A-B332-784A96DDAC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customer application we’ve been working on has a heavy dependency on an external web service that is very unreliable.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Outage of this dependency is sometimes scheduled, but most of the times it is unexpected. This leads to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70E6-0E0C-A84B-A5C8-8D4503B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plan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B6F-5CEF-334D-9F7A-E9C243B5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infrastructure that allows for automatic fallback to cached responses.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process we would use of several technologies we haven’t had a chance to explore in our current projects.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184B1-9B55-7C49-B3FB-DAD4C2FF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134-A063-254F-B41F-D9CFDB7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1F18-F539-AC4A-9815-3CAF7867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MediatR</a:t>
            </a:r>
            <a:r>
              <a:rPr lang="en-US" dirty="0" smtClean="0"/>
              <a:t> requests are generically being cached in </a:t>
            </a:r>
            <a:r>
              <a:rPr lang="en-US" dirty="0" err="1" smtClean="0"/>
              <a:t>Redis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Every type of request has a Polly fallback policy that returns results from a </a:t>
            </a:r>
            <a:r>
              <a:rPr lang="en-US" dirty="0" err="1" smtClean="0"/>
              <a:t>Redis</a:t>
            </a:r>
            <a:r>
              <a:rPr lang="en-US" dirty="0" smtClean="0"/>
              <a:t>-based caching store </a:t>
            </a:r>
            <a:r>
              <a:rPr lang="en-US" dirty="0" smtClean="0"/>
              <a:t>when the </a:t>
            </a:r>
            <a:r>
              <a:rPr lang="en-US" dirty="0" smtClean="0"/>
              <a:t>depende</a:t>
            </a:r>
            <a:r>
              <a:rPr lang="en-US" dirty="0" smtClean="0"/>
              <a:t>ncy fails. </a:t>
            </a:r>
          </a:p>
          <a:p>
            <a:pPr>
              <a:buFontTx/>
              <a:buChar char="-"/>
            </a:pPr>
            <a:r>
              <a:rPr lang="en-US" dirty="0" smtClean="0"/>
              <a:t>The Polly policy is set to break the circuit after a number of failures, to speed up response times when a dependency is unavailable.</a:t>
            </a:r>
          </a:p>
          <a:p>
            <a:pPr>
              <a:buFontTx/>
              <a:buChar char="-"/>
            </a:pPr>
            <a:r>
              <a:rPr lang="en-US" dirty="0" smtClean="0"/>
              <a:t>We have a dashboard to monitor the state of the circuit breaker.</a:t>
            </a:r>
          </a:p>
          <a:p>
            <a:pPr>
              <a:buFontTx/>
              <a:buChar char="-"/>
            </a:pPr>
            <a:r>
              <a:rPr lang="en-US" dirty="0" smtClean="0"/>
              <a:t>Tetris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8129-41D1-C64B-88FF-E818957C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DE4-1356-DF44-80EC-4CE1D29C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E694-C874-AC46-BD00-B1B0CA91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We have a great logo.</a:t>
            </a:r>
          </a:p>
          <a:p>
            <a:pPr>
              <a:buFontTx/>
              <a:buChar char="-"/>
            </a:pPr>
            <a:r>
              <a:rPr lang="en-US" dirty="0" smtClean="0"/>
              <a:t>The team kick-off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Using Polly.</a:t>
            </a:r>
          </a:p>
          <a:p>
            <a:pPr>
              <a:buFontTx/>
              <a:buChar char="-"/>
            </a:pPr>
            <a:r>
              <a:rPr lang="en-US" dirty="0" err="1" smtClean="0"/>
              <a:t>MediatR</a:t>
            </a:r>
            <a:r>
              <a:rPr lang="en-US" dirty="0" smtClean="0"/>
              <a:t> + Polly to create a caching decorator.</a:t>
            </a:r>
          </a:p>
          <a:p>
            <a:pPr>
              <a:buFontTx/>
              <a:buChar char="-"/>
            </a:pPr>
            <a:r>
              <a:rPr lang="en-US" dirty="0" err="1" smtClean="0"/>
              <a:t>SignalR</a:t>
            </a:r>
            <a:r>
              <a:rPr lang="en-US" dirty="0" smtClean="0"/>
              <a:t> to create a real-time dashboard.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Tetris.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DACC3-854C-0F47-9D29-E93414E3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EEEA-58C8-EB4E-BB1E-ACEBDCCD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not so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8553-F6B7-2F4D-9BDD-0537E4E2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Setting up an automatic app service deployment linked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Generics and </a:t>
            </a:r>
            <a:r>
              <a:rPr lang="en-US" dirty="0" err="1" smtClean="0"/>
              <a:t>PostSharp</a:t>
            </a:r>
            <a:r>
              <a:rPr lang="en-US" dirty="0" smtClean="0"/>
              <a:t> aspects don’t mix.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Not all team members had the proper tools.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F9C5D-3A32-7A4C-9A43-8788DE9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5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that we can use @</a:t>
            </a:r>
            <a:r>
              <a:rPr lang="en-US" dirty="0" err="1"/>
              <a:t>Cegeka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Polly (+ </a:t>
            </a:r>
            <a:r>
              <a:rPr lang="en-US" dirty="0" err="1" smtClean="0"/>
              <a:t>MediatR</a:t>
            </a:r>
            <a:r>
              <a:rPr lang="en-US" dirty="0" smtClean="0"/>
              <a:t>) to create more resilient applications</a:t>
            </a:r>
          </a:p>
          <a:p>
            <a:pPr>
              <a:buFontTx/>
              <a:buChar char="-"/>
            </a:pPr>
            <a:r>
              <a:rPr lang="en-US" dirty="0" smtClean="0"/>
              <a:t>Feature toggle as a service can give an easy way to have fine-grained control over who can use certain features and when.</a:t>
            </a:r>
          </a:p>
          <a:p>
            <a:pPr>
              <a:buFontTx/>
              <a:buChar char="-"/>
            </a:pPr>
            <a:r>
              <a:rPr lang="en-US" dirty="0" smtClean="0"/>
              <a:t>Logo design.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E197-174A-9C40-9A56-E425205E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Polly + </a:t>
            </a:r>
            <a:r>
              <a:rPr lang="en-US" dirty="0" err="1" smtClean="0"/>
              <a:t>MediatR</a:t>
            </a:r>
            <a:r>
              <a:rPr lang="en-US" dirty="0" smtClean="0"/>
              <a:t> to store and replay commands.</a:t>
            </a:r>
          </a:p>
          <a:p>
            <a:pPr>
              <a:buFontTx/>
              <a:buChar char="-"/>
            </a:pPr>
            <a:r>
              <a:rPr lang="en-US" dirty="0" smtClean="0"/>
              <a:t>Create a package to easily integrate this into other projects.</a:t>
            </a:r>
          </a:p>
          <a:p>
            <a:pPr>
              <a:buFontTx/>
              <a:buChar char="-"/>
            </a:pPr>
            <a:r>
              <a:rPr lang="en-US" dirty="0" smtClean="0"/>
              <a:t>Make an aspect that doesn’t depend on </a:t>
            </a:r>
            <a:r>
              <a:rPr lang="en-US" dirty="0" err="1" smtClean="0"/>
              <a:t>MediatR</a:t>
            </a:r>
            <a:r>
              <a:rPr lang="en-US" dirty="0" smtClean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E197-174A-9C40-9A56-E425205E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 sheet Exploration days</vt:lpstr>
      <vt:lpstr>Who are we ? </vt:lpstr>
      <vt:lpstr>Why this project?</vt:lpstr>
      <vt:lpstr>What did we plan to do?</vt:lpstr>
      <vt:lpstr>What have we achieved? </vt:lpstr>
      <vt:lpstr>What went great?</vt:lpstr>
      <vt:lpstr>What went not so great?</vt:lpstr>
      <vt:lpstr>What did we learn that we can use @Cegeka?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sheet Exploration days</dc:title>
  <dc:creator>Microsoft Office User</dc:creator>
  <cp:lastModifiedBy>Pauwels Tim</cp:lastModifiedBy>
  <cp:revision>17</cp:revision>
  <dcterms:created xsi:type="dcterms:W3CDTF">2018-05-16T19:22:59Z</dcterms:created>
  <dcterms:modified xsi:type="dcterms:W3CDTF">2018-05-18T14:07:51Z</dcterms:modified>
</cp:coreProperties>
</file>