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52" d="100"/>
          <a:sy n="52" d="100"/>
        </p:scale>
        <p:origin x="76" y="5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3DE703-1526-6E72-9687-0A2875847501}"/>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B43AFC8D-24F1-E65D-F5BA-13CAA35D6F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0B2F9E61-6A90-35DB-8C8A-99E5D884BBFA}"/>
              </a:ext>
            </a:extLst>
          </p:cNvPr>
          <p:cNvSpPr>
            <a:spLocks noGrp="1"/>
          </p:cNvSpPr>
          <p:nvPr>
            <p:ph type="dt" sz="half" idx="10"/>
          </p:nvPr>
        </p:nvSpPr>
        <p:spPr/>
        <p:txBody>
          <a:bodyPr/>
          <a:lstStyle/>
          <a:p>
            <a:fld id="{0BB22E7B-6576-4290-B76A-F640BCC6C5ED}" type="datetimeFigureOut">
              <a:rPr lang="de-DE" smtClean="0"/>
              <a:t>06.11.2023</a:t>
            </a:fld>
            <a:endParaRPr lang="de-DE"/>
          </a:p>
        </p:txBody>
      </p:sp>
      <p:sp>
        <p:nvSpPr>
          <p:cNvPr id="5" name="Fußzeilenplatzhalter 4">
            <a:extLst>
              <a:ext uri="{FF2B5EF4-FFF2-40B4-BE49-F238E27FC236}">
                <a16:creationId xmlns:a16="http://schemas.microsoft.com/office/drawing/2014/main" id="{5ECF2F04-87FF-B66F-DBBF-462EA132BBE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3FD4524-6937-F95A-65E4-A66293392A3E}"/>
              </a:ext>
            </a:extLst>
          </p:cNvPr>
          <p:cNvSpPr>
            <a:spLocks noGrp="1"/>
          </p:cNvSpPr>
          <p:nvPr>
            <p:ph type="sldNum" sz="quarter" idx="12"/>
          </p:nvPr>
        </p:nvSpPr>
        <p:spPr/>
        <p:txBody>
          <a:bodyPr/>
          <a:lstStyle/>
          <a:p>
            <a:fld id="{F702E9AC-4D2A-4B6E-B66F-7B97708C5C24}" type="slidenum">
              <a:rPr lang="de-DE" smtClean="0"/>
              <a:t>‹Nr.›</a:t>
            </a:fld>
            <a:endParaRPr lang="de-DE"/>
          </a:p>
        </p:txBody>
      </p:sp>
    </p:spTree>
    <p:extLst>
      <p:ext uri="{BB962C8B-B14F-4D97-AF65-F5344CB8AC3E}">
        <p14:creationId xmlns:p14="http://schemas.microsoft.com/office/powerpoint/2010/main" val="2708538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072DB4-A11F-3D61-2F98-B67F16D8AFC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9C34AF9C-CA99-39B2-CBF3-B6A4D0E2EC11}"/>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E9B5360-5E75-0EB4-0518-29ED38E109E7}"/>
              </a:ext>
            </a:extLst>
          </p:cNvPr>
          <p:cNvSpPr>
            <a:spLocks noGrp="1"/>
          </p:cNvSpPr>
          <p:nvPr>
            <p:ph type="dt" sz="half" idx="10"/>
          </p:nvPr>
        </p:nvSpPr>
        <p:spPr/>
        <p:txBody>
          <a:bodyPr/>
          <a:lstStyle/>
          <a:p>
            <a:fld id="{0BB22E7B-6576-4290-B76A-F640BCC6C5ED}" type="datetimeFigureOut">
              <a:rPr lang="de-DE" smtClean="0"/>
              <a:t>06.11.2023</a:t>
            </a:fld>
            <a:endParaRPr lang="de-DE"/>
          </a:p>
        </p:txBody>
      </p:sp>
      <p:sp>
        <p:nvSpPr>
          <p:cNvPr id="5" name="Fußzeilenplatzhalter 4">
            <a:extLst>
              <a:ext uri="{FF2B5EF4-FFF2-40B4-BE49-F238E27FC236}">
                <a16:creationId xmlns:a16="http://schemas.microsoft.com/office/drawing/2014/main" id="{565104CB-213F-F889-17C2-083AC66B8D6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389FF40-C43D-CF89-2F54-19453AC80EDA}"/>
              </a:ext>
            </a:extLst>
          </p:cNvPr>
          <p:cNvSpPr>
            <a:spLocks noGrp="1"/>
          </p:cNvSpPr>
          <p:nvPr>
            <p:ph type="sldNum" sz="quarter" idx="12"/>
          </p:nvPr>
        </p:nvSpPr>
        <p:spPr/>
        <p:txBody>
          <a:bodyPr/>
          <a:lstStyle/>
          <a:p>
            <a:fld id="{F702E9AC-4D2A-4B6E-B66F-7B97708C5C24}" type="slidenum">
              <a:rPr lang="de-DE" smtClean="0"/>
              <a:t>‹Nr.›</a:t>
            </a:fld>
            <a:endParaRPr lang="de-DE"/>
          </a:p>
        </p:txBody>
      </p:sp>
    </p:spTree>
    <p:extLst>
      <p:ext uri="{BB962C8B-B14F-4D97-AF65-F5344CB8AC3E}">
        <p14:creationId xmlns:p14="http://schemas.microsoft.com/office/powerpoint/2010/main" val="1632435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5FF5EA8-EA26-DA3C-51CD-2A8D7000601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E7983EB1-1F72-61EB-51C6-B2D928B73001}"/>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119BAA1-EC50-EE57-003A-4E0F1EA2AD6B}"/>
              </a:ext>
            </a:extLst>
          </p:cNvPr>
          <p:cNvSpPr>
            <a:spLocks noGrp="1"/>
          </p:cNvSpPr>
          <p:nvPr>
            <p:ph type="dt" sz="half" idx="10"/>
          </p:nvPr>
        </p:nvSpPr>
        <p:spPr/>
        <p:txBody>
          <a:bodyPr/>
          <a:lstStyle/>
          <a:p>
            <a:fld id="{0BB22E7B-6576-4290-B76A-F640BCC6C5ED}" type="datetimeFigureOut">
              <a:rPr lang="de-DE" smtClean="0"/>
              <a:t>06.11.2023</a:t>
            </a:fld>
            <a:endParaRPr lang="de-DE"/>
          </a:p>
        </p:txBody>
      </p:sp>
      <p:sp>
        <p:nvSpPr>
          <p:cNvPr id="5" name="Fußzeilenplatzhalter 4">
            <a:extLst>
              <a:ext uri="{FF2B5EF4-FFF2-40B4-BE49-F238E27FC236}">
                <a16:creationId xmlns:a16="http://schemas.microsoft.com/office/drawing/2014/main" id="{0C6B82DE-B875-44E7-CA05-3ADD278B30B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B6755C-6456-C736-69AB-B13E0E15DEFA}"/>
              </a:ext>
            </a:extLst>
          </p:cNvPr>
          <p:cNvSpPr>
            <a:spLocks noGrp="1"/>
          </p:cNvSpPr>
          <p:nvPr>
            <p:ph type="sldNum" sz="quarter" idx="12"/>
          </p:nvPr>
        </p:nvSpPr>
        <p:spPr/>
        <p:txBody>
          <a:bodyPr/>
          <a:lstStyle/>
          <a:p>
            <a:fld id="{F702E9AC-4D2A-4B6E-B66F-7B97708C5C24}" type="slidenum">
              <a:rPr lang="de-DE" smtClean="0"/>
              <a:t>‹Nr.›</a:t>
            </a:fld>
            <a:endParaRPr lang="de-DE"/>
          </a:p>
        </p:txBody>
      </p:sp>
    </p:spTree>
    <p:extLst>
      <p:ext uri="{BB962C8B-B14F-4D97-AF65-F5344CB8AC3E}">
        <p14:creationId xmlns:p14="http://schemas.microsoft.com/office/powerpoint/2010/main" val="316635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F952A0-7C05-FDAD-65A3-4A7A11CC989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9E3C888F-8110-BA39-0D12-F48A1622467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52288B5-E7A0-FBBE-DBA5-7B39F219702D}"/>
              </a:ext>
            </a:extLst>
          </p:cNvPr>
          <p:cNvSpPr>
            <a:spLocks noGrp="1"/>
          </p:cNvSpPr>
          <p:nvPr>
            <p:ph type="dt" sz="half" idx="10"/>
          </p:nvPr>
        </p:nvSpPr>
        <p:spPr/>
        <p:txBody>
          <a:bodyPr/>
          <a:lstStyle/>
          <a:p>
            <a:fld id="{0BB22E7B-6576-4290-B76A-F640BCC6C5ED}" type="datetimeFigureOut">
              <a:rPr lang="de-DE" smtClean="0"/>
              <a:t>06.11.2023</a:t>
            </a:fld>
            <a:endParaRPr lang="de-DE"/>
          </a:p>
        </p:txBody>
      </p:sp>
      <p:sp>
        <p:nvSpPr>
          <p:cNvPr id="5" name="Fußzeilenplatzhalter 4">
            <a:extLst>
              <a:ext uri="{FF2B5EF4-FFF2-40B4-BE49-F238E27FC236}">
                <a16:creationId xmlns:a16="http://schemas.microsoft.com/office/drawing/2014/main" id="{27844749-62C7-2C5E-FC25-0AE7FFF487F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41F683F-2896-0AE0-C0B2-27CCAD850360}"/>
              </a:ext>
            </a:extLst>
          </p:cNvPr>
          <p:cNvSpPr>
            <a:spLocks noGrp="1"/>
          </p:cNvSpPr>
          <p:nvPr>
            <p:ph type="sldNum" sz="quarter" idx="12"/>
          </p:nvPr>
        </p:nvSpPr>
        <p:spPr/>
        <p:txBody>
          <a:bodyPr/>
          <a:lstStyle/>
          <a:p>
            <a:fld id="{F702E9AC-4D2A-4B6E-B66F-7B97708C5C24}" type="slidenum">
              <a:rPr lang="de-DE" smtClean="0"/>
              <a:t>‹Nr.›</a:t>
            </a:fld>
            <a:endParaRPr lang="de-DE"/>
          </a:p>
        </p:txBody>
      </p:sp>
    </p:spTree>
    <p:extLst>
      <p:ext uri="{BB962C8B-B14F-4D97-AF65-F5344CB8AC3E}">
        <p14:creationId xmlns:p14="http://schemas.microsoft.com/office/powerpoint/2010/main" val="12671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A537DF-9E34-B111-AC5B-BADA18B23C0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B0B39204-552D-D3D7-3D2A-2ACCA33D84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B9ECB2B8-9ADE-9637-6797-2B4197FF3365}"/>
              </a:ext>
            </a:extLst>
          </p:cNvPr>
          <p:cNvSpPr>
            <a:spLocks noGrp="1"/>
          </p:cNvSpPr>
          <p:nvPr>
            <p:ph type="dt" sz="half" idx="10"/>
          </p:nvPr>
        </p:nvSpPr>
        <p:spPr/>
        <p:txBody>
          <a:bodyPr/>
          <a:lstStyle/>
          <a:p>
            <a:fld id="{0BB22E7B-6576-4290-B76A-F640BCC6C5ED}" type="datetimeFigureOut">
              <a:rPr lang="de-DE" smtClean="0"/>
              <a:t>06.11.2023</a:t>
            </a:fld>
            <a:endParaRPr lang="de-DE"/>
          </a:p>
        </p:txBody>
      </p:sp>
      <p:sp>
        <p:nvSpPr>
          <p:cNvPr id="5" name="Fußzeilenplatzhalter 4">
            <a:extLst>
              <a:ext uri="{FF2B5EF4-FFF2-40B4-BE49-F238E27FC236}">
                <a16:creationId xmlns:a16="http://schemas.microsoft.com/office/drawing/2014/main" id="{B41041C5-7F41-8163-FA5D-5E169398833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C7B78B2-F286-2A3B-2595-F42941DAADF8}"/>
              </a:ext>
            </a:extLst>
          </p:cNvPr>
          <p:cNvSpPr>
            <a:spLocks noGrp="1"/>
          </p:cNvSpPr>
          <p:nvPr>
            <p:ph type="sldNum" sz="quarter" idx="12"/>
          </p:nvPr>
        </p:nvSpPr>
        <p:spPr/>
        <p:txBody>
          <a:bodyPr/>
          <a:lstStyle/>
          <a:p>
            <a:fld id="{F702E9AC-4D2A-4B6E-B66F-7B97708C5C24}" type="slidenum">
              <a:rPr lang="de-DE" smtClean="0"/>
              <a:t>‹Nr.›</a:t>
            </a:fld>
            <a:endParaRPr lang="de-DE"/>
          </a:p>
        </p:txBody>
      </p:sp>
    </p:spTree>
    <p:extLst>
      <p:ext uri="{BB962C8B-B14F-4D97-AF65-F5344CB8AC3E}">
        <p14:creationId xmlns:p14="http://schemas.microsoft.com/office/powerpoint/2010/main" val="162643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9BD761-9364-F09B-2978-BC5D7AC6E80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911FFA6-1003-5BF9-2AAA-02D2F51B26AB}"/>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D7A05148-8BEC-42D1-ECF8-7D775BDC69E3}"/>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FAC57295-742B-9136-A18C-84AA3B389EDD}"/>
              </a:ext>
            </a:extLst>
          </p:cNvPr>
          <p:cNvSpPr>
            <a:spLocks noGrp="1"/>
          </p:cNvSpPr>
          <p:nvPr>
            <p:ph type="dt" sz="half" idx="10"/>
          </p:nvPr>
        </p:nvSpPr>
        <p:spPr/>
        <p:txBody>
          <a:bodyPr/>
          <a:lstStyle/>
          <a:p>
            <a:fld id="{0BB22E7B-6576-4290-B76A-F640BCC6C5ED}" type="datetimeFigureOut">
              <a:rPr lang="de-DE" smtClean="0"/>
              <a:t>06.11.2023</a:t>
            </a:fld>
            <a:endParaRPr lang="de-DE"/>
          </a:p>
        </p:txBody>
      </p:sp>
      <p:sp>
        <p:nvSpPr>
          <p:cNvPr id="6" name="Fußzeilenplatzhalter 5">
            <a:extLst>
              <a:ext uri="{FF2B5EF4-FFF2-40B4-BE49-F238E27FC236}">
                <a16:creationId xmlns:a16="http://schemas.microsoft.com/office/drawing/2014/main" id="{992F9330-D673-2594-075B-FE7BC9D22BE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AB95DDA-8F24-40CF-76BD-DB2709721220}"/>
              </a:ext>
            </a:extLst>
          </p:cNvPr>
          <p:cNvSpPr>
            <a:spLocks noGrp="1"/>
          </p:cNvSpPr>
          <p:nvPr>
            <p:ph type="sldNum" sz="quarter" idx="12"/>
          </p:nvPr>
        </p:nvSpPr>
        <p:spPr/>
        <p:txBody>
          <a:bodyPr/>
          <a:lstStyle/>
          <a:p>
            <a:fld id="{F702E9AC-4D2A-4B6E-B66F-7B97708C5C24}" type="slidenum">
              <a:rPr lang="de-DE" smtClean="0"/>
              <a:t>‹Nr.›</a:t>
            </a:fld>
            <a:endParaRPr lang="de-DE"/>
          </a:p>
        </p:txBody>
      </p:sp>
    </p:spTree>
    <p:extLst>
      <p:ext uri="{BB962C8B-B14F-4D97-AF65-F5344CB8AC3E}">
        <p14:creationId xmlns:p14="http://schemas.microsoft.com/office/powerpoint/2010/main" val="1463188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69065A-2C75-4E5C-E856-A4499CF7D583}"/>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45ABB01-FFBF-5C41-C2EB-31BA5C597C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7A9EDA3-7CC9-A0E8-CE0C-C208BF0BB64E}"/>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08FAC379-810E-58E4-EFF3-DC5BEA6984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62F45B1-560A-35E3-ED50-3C3E569681A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F3244601-8191-4288-7964-59F44597380B}"/>
              </a:ext>
            </a:extLst>
          </p:cNvPr>
          <p:cNvSpPr>
            <a:spLocks noGrp="1"/>
          </p:cNvSpPr>
          <p:nvPr>
            <p:ph type="dt" sz="half" idx="10"/>
          </p:nvPr>
        </p:nvSpPr>
        <p:spPr/>
        <p:txBody>
          <a:bodyPr/>
          <a:lstStyle/>
          <a:p>
            <a:fld id="{0BB22E7B-6576-4290-B76A-F640BCC6C5ED}" type="datetimeFigureOut">
              <a:rPr lang="de-DE" smtClean="0"/>
              <a:t>06.11.2023</a:t>
            </a:fld>
            <a:endParaRPr lang="de-DE"/>
          </a:p>
        </p:txBody>
      </p:sp>
      <p:sp>
        <p:nvSpPr>
          <p:cNvPr id="8" name="Fußzeilenplatzhalter 7">
            <a:extLst>
              <a:ext uri="{FF2B5EF4-FFF2-40B4-BE49-F238E27FC236}">
                <a16:creationId xmlns:a16="http://schemas.microsoft.com/office/drawing/2014/main" id="{2CE1F39B-3B21-EA5F-0A33-57D6438C8C67}"/>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903C7D95-6C7F-C32C-0271-87C3A0C9EB1D}"/>
              </a:ext>
            </a:extLst>
          </p:cNvPr>
          <p:cNvSpPr>
            <a:spLocks noGrp="1"/>
          </p:cNvSpPr>
          <p:nvPr>
            <p:ph type="sldNum" sz="quarter" idx="12"/>
          </p:nvPr>
        </p:nvSpPr>
        <p:spPr/>
        <p:txBody>
          <a:bodyPr/>
          <a:lstStyle/>
          <a:p>
            <a:fld id="{F702E9AC-4D2A-4B6E-B66F-7B97708C5C24}" type="slidenum">
              <a:rPr lang="de-DE" smtClean="0"/>
              <a:t>‹Nr.›</a:t>
            </a:fld>
            <a:endParaRPr lang="de-DE"/>
          </a:p>
        </p:txBody>
      </p:sp>
    </p:spTree>
    <p:extLst>
      <p:ext uri="{BB962C8B-B14F-4D97-AF65-F5344CB8AC3E}">
        <p14:creationId xmlns:p14="http://schemas.microsoft.com/office/powerpoint/2010/main" val="1166671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B9B430-FF14-AE2E-641F-6FC894F0958A}"/>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8C95D9EB-3EF5-27E4-7E85-8D77810CE716}"/>
              </a:ext>
            </a:extLst>
          </p:cNvPr>
          <p:cNvSpPr>
            <a:spLocks noGrp="1"/>
          </p:cNvSpPr>
          <p:nvPr>
            <p:ph type="dt" sz="half" idx="10"/>
          </p:nvPr>
        </p:nvSpPr>
        <p:spPr/>
        <p:txBody>
          <a:bodyPr/>
          <a:lstStyle/>
          <a:p>
            <a:fld id="{0BB22E7B-6576-4290-B76A-F640BCC6C5ED}" type="datetimeFigureOut">
              <a:rPr lang="de-DE" smtClean="0"/>
              <a:t>06.11.2023</a:t>
            </a:fld>
            <a:endParaRPr lang="de-DE"/>
          </a:p>
        </p:txBody>
      </p:sp>
      <p:sp>
        <p:nvSpPr>
          <p:cNvPr id="4" name="Fußzeilenplatzhalter 3">
            <a:extLst>
              <a:ext uri="{FF2B5EF4-FFF2-40B4-BE49-F238E27FC236}">
                <a16:creationId xmlns:a16="http://schemas.microsoft.com/office/drawing/2014/main" id="{B88B551A-04B1-567B-DBC0-C9B116A98E4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05CCD5A6-C474-5C3A-0696-204B8F64D201}"/>
              </a:ext>
            </a:extLst>
          </p:cNvPr>
          <p:cNvSpPr>
            <a:spLocks noGrp="1"/>
          </p:cNvSpPr>
          <p:nvPr>
            <p:ph type="sldNum" sz="quarter" idx="12"/>
          </p:nvPr>
        </p:nvSpPr>
        <p:spPr/>
        <p:txBody>
          <a:bodyPr/>
          <a:lstStyle/>
          <a:p>
            <a:fld id="{F702E9AC-4D2A-4B6E-B66F-7B97708C5C24}" type="slidenum">
              <a:rPr lang="de-DE" smtClean="0"/>
              <a:t>‹Nr.›</a:t>
            </a:fld>
            <a:endParaRPr lang="de-DE"/>
          </a:p>
        </p:txBody>
      </p:sp>
    </p:spTree>
    <p:extLst>
      <p:ext uri="{BB962C8B-B14F-4D97-AF65-F5344CB8AC3E}">
        <p14:creationId xmlns:p14="http://schemas.microsoft.com/office/powerpoint/2010/main" val="2917427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8D690F2-F199-0E6D-CC65-86C59EB98641}"/>
              </a:ext>
            </a:extLst>
          </p:cNvPr>
          <p:cNvSpPr>
            <a:spLocks noGrp="1"/>
          </p:cNvSpPr>
          <p:nvPr>
            <p:ph type="dt" sz="half" idx="10"/>
          </p:nvPr>
        </p:nvSpPr>
        <p:spPr/>
        <p:txBody>
          <a:bodyPr/>
          <a:lstStyle/>
          <a:p>
            <a:fld id="{0BB22E7B-6576-4290-B76A-F640BCC6C5ED}" type="datetimeFigureOut">
              <a:rPr lang="de-DE" smtClean="0"/>
              <a:t>06.11.2023</a:t>
            </a:fld>
            <a:endParaRPr lang="de-DE"/>
          </a:p>
        </p:txBody>
      </p:sp>
      <p:sp>
        <p:nvSpPr>
          <p:cNvPr id="3" name="Fußzeilenplatzhalter 2">
            <a:extLst>
              <a:ext uri="{FF2B5EF4-FFF2-40B4-BE49-F238E27FC236}">
                <a16:creationId xmlns:a16="http://schemas.microsoft.com/office/drawing/2014/main" id="{AA4640F8-6595-85ED-5249-3B0928CCE6F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B1DD7579-8FE4-907B-A120-6F303ED6AC21}"/>
              </a:ext>
            </a:extLst>
          </p:cNvPr>
          <p:cNvSpPr>
            <a:spLocks noGrp="1"/>
          </p:cNvSpPr>
          <p:nvPr>
            <p:ph type="sldNum" sz="quarter" idx="12"/>
          </p:nvPr>
        </p:nvSpPr>
        <p:spPr/>
        <p:txBody>
          <a:bodyPr/>
          <a:lstStyle/>
          <a:p>
            <a:fld id="{F702E9AC-4D2A-4B6E-B66F-7B97708C5C24}" type="slidenum">
              <a:rPr lang="de-DE" smtClean="0"/>
              <a:t>‹Nr.›</a:t>
            </a:fld>
            <a:endParaRPr lang="de-DE"/>
          </a:p>
        </p:txBody>
      </p:sp>
    </p:spTree>
    <p:extLst>
      <p:ext uri="{BB962C8B-B14F-4D97-AF65-F5344CB8AC3E}">
        <p14:creationId xmlns:p14="http://schemas.microsoft.com/office/powerpoint/2010/main" val="1902595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16DC3-C1F6-DAC0-0EAA-16B62385680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D2D3611A-B57A-21A8-B18D-BCE2D24D1C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954FA0A4-4497-88F2-8DF5-38190483F4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6E35596-749C-E0AE-0C67-25B7FA96F731}"/>
              </a:ext>
            </a:extLst>
          </p:cNvPr>
          <p:cNvSpPr>
            <a:spLocks noGrp="1"/>
          </p:cNvSpPr>
          <p:nvPr>
            <p:ph type="dt" sz="half" idx="10"/>
          </p:nvPr>
        </p:nvSpPr>
        <p:spPr/>
        <p:txBody>
          <a:bodyPr/>
          <a:lstStyle/>
          <a:p>
            <a:fld id="{0BB22E7B-6576-4290-B76A-F640BCC6C5ED}" type="datetimeFigureOut">
              <a:rPr lang="de-DE" smtClean="0"/>
              <a:t>06.11.2023</a:t>
            </a:fld>
            <a:endParaRPr lang="de-DE"/>
          </a:p>
        </p:txBody>
      </p:sp>
      <p:sp>
        <p:nvSpPr>
          <p:cNvPr id="6" name="Fußzeilenplatzhalter 5">
            <a:extLst>
              <a:ext uri="{FF2B5EF4-FFF2-40B4-BE49-F238E27FC236}">
                <a16:creationId xmlns:a16="http://schemas.microsoft.com/office/drawing/2014/main" id="{5EEC9102-1B3B-DBA2-6956-4775372D897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212F560-9472-A496-B159-A5E8CF9A930F}"/>
              </a:ext>
            </a:extLst>
          </p:cNvPr>
          <p:cNvSpPr>
            <a:spLocks noGrp="1"/>
          </p:cNvSpPr>
          <p:nvPr>
            <p:ph type="sldNum" sz="quarter" idx="12"/>
          </p:nvPr>
        </p:nvSpPr>
        <p:spPr/>
        <p:txBody>
          <a:bodyPr/>
          <a:lstStyle/>
          <a:p>
            <a:fld id="{F702E9AC-4D2A-4B6E-B66F-7B97708C5C24}" type="slidenum">
              <a:rPr lang="de-DE" smtClean="0"/>
              <a:t>‹Nr.›</a:t>
            </a:fld>
            <a:endParaRPr lang="de-DE"/>
          </a:p>
        </p:txBody>
      </p:sp>
    </p:spTree>
    <p:extLst>
      <p:ext uri="{BB962C8B-B14F-4D97-AF65-F5344CB8AC3E}">
        <p14:creationId xmlns:p14="http://schemas.microsoft.com/office/powerpoint/2010/main" val="1494978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A3ABA9-315E-EE96-2FB9-B80EC55ED22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0C773A72-049D-26A8-850E-96A45A06C0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FFB6C289-DD4E-9258-1E30-2FB62E5EC9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F8F0E58-7D84-DD21-EDF6-FE9EAB3F4949}"/>
              </a:ext>
            </a:extLst>
          </p:cNvPr>
          <p:cNvSpPr>
            <a:spLocks noGrp="1"/>
          </p:cNvSpPr>
          <p:nvPr>
            <p:ph type="dt" sz="half" idx="10"/>
          </p:nvPr>
        </p:nvSpPr>
        <p:spPr/>
        <p:txBody>
          <a:bodyPr/>
          <a:lstStyle/>
          <a:p>
            <a:fld id="{0BB22E7B-6576-4290-B76A-F640BCC6C5ED}" type="datetimeFigureOut">
              <a:rPr lang="de-DE" smtClean="0"/>
              <a:t>06.11.2023</a:t>
            </a:fld>
            <a:endParaRPr lang="de-DE"/>
          </a:p>
        </p:txBody>
      </p:sp>
      <p:sp>
        <p:nvSpPr>
          <p:cNvPr id="6" name="Fußzeilenplatzhalter 5">
            <a:extLst>
              <a:ext uri="{FF2B5EF4-FFF2-40B4-BE49-F238E27FC236}">
                <a16:creationId xmlns:a16="http://schemas.microsoft.com/office/drawing/2014/main" id="{164E668F-352E-C9F3-70D5-59F76B7DE3D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65F501E-A27D-0D21-27B1-552308BE81FC}"/>
              </a:ext>
            </a:extLst>
          </p:cNvPr>
          <p:cNvSpPr>
            <a:spLocks noGrp="1"/>
          </p:cNvSpPr>
          <p:nvPr>
            <p:ph type="sldNum" sz="quarter" idx="12"/>
          </p:nvPr>
        </p:nvSpPr>
        <p:spPr/>
        <p:txBody>
          <a:bodyPr/>
          <a:lstStyle/>
          <a:p>
            <a:fld id="{F702E9AC-4D2A-4B6E-B66F-7B97708C5C24}" type="slidenum">
              <a:rPr lang="de-DE" smtClean="0"/>
              <a:t>‹Nr.›</a:t>
            </a:fld>
            <a:endParaRPr lang="de-DE"/>
          </a:p>
        </p:txBody>
      </p:sp>
    </p:spTree>
    <p:extLst>
      <p:ext uri="{BB962C8B-B14F-4D97-AF65-F5344CB8AC3E}">
        <p14:creationId xmlns:p14="http://schemas.microsoft.com/office/powerpoint/2010/main" val="2747901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72C3823-A36E-BAF2-F9AB-B10C62F5BC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0AB2999-03A7-C6B6-4E53-7022E59EE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9D8DDD9-F54A-4942-3BAA-014CFACB0F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B22E7B-6576-4290-B76A-F640BCC6C5ED}" type="datetimeFigureOut">
              <a:rPr lang="de-DE" smtClean="0"/>
              <a:t>06.11.2023</a:t>
            </a:fld>
            <a:endParaRPr lang="de-DE"/>
          </a:p>
        </p:txBody>
      </p:sp>
      <p:sp>
        <p:nvSpPr>
          <p:cNvPr id="5" name="Fußzeilenplatzhalter 4">
            <a:extLst>
              <a:ext uri="{FF2B5EF4-FFF2-40B4-BE49-F238E27FC236}">
                <a16:creationId xmlns:a16="http://schemas.microsoft.com/office/drawing/2014/main" id="{28DCF31E-27A6-39EB-69C8-48C221DB33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B96531AB-7937-6533-9555-2F59F867C1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E9AC-4D2A-4B6E-B66F-7B97708C5C24}" type="slidenum">
              <a:rPr lang="de-DE" smtClean="0"/>
              <a:t>‹Nr.›</a:t>
            </a:fld>
            <a:endParaRPr lang="de-DE"/>
          </a:p>
        </p:txBody>
      </p:sp>
    </p:spTree>
    <p:extLst>
      <p:ext uri="{BB962C8B-B14F-4D97-AF65-F5344CB8AC3E}">
        <p14:creationId xmlns:p14="http://schemas.microsoft.com/office/powerpoint/2010/main" val="1502814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9DCC69-E83A-4D60-DCF2-AE39A7BFB086}"/>
              </a:ext>
            </a:extLst>
          </p:cNvPr>
          <p:cNvSpPr>
            <a:spLocks noGrp="1"/>
          </p:cNvSpPr>
          <p:nvPr>
            <p:ph type="ctrTitle"/>
          </p:nvPr>
        </p:nvSpPr>
        <p:spPr>
          <a:xfrm>
            <a:off x="1524000" y="1358900"/>
            <a:ext cx="9144000" cy="3733800"/>
          </a:xfrm>
        </p:spPr>
        <p:txBody>
          <a:bodyPr>
            <a:noAutofit/>
          </a:bodyPr>
          <a:lstStyle/>
          <a:p>
            <a:r>
              <a:rPr lang="de-DE" sz="1800" dirty="0"/>
              <a:t>Letztes Wochenende entschied ich mich dazu, meinem </a:t>
            </a:r>
            <a:r>
              <a:rPr lang="de-DE" sz="1800"/>
              <a:t>alten "" </a:t>
            </a:r>
            <a:r>
              <a:rPr lang="de-DE" sz="1800" dirty="0"/>
              <a:t>Surface Laptop ein Upgrade</a:t>
            </a:r>
            <a:br>
              <a:rPr lang="de-DE" sz="1800" dirty="0"/>
            </a:br>
            <a:r>
              <a:rPr lang="de-DE" sz="1800" dirty="0"/>
              <a:t>zu verpassen. Ich ging also zu "Beste Kaufen", um mir die neuesten Modelle anzusehen. Ich hatte</a:t>
            </a:r>
            <a:br>
              <a:rPr lang="de-DE" sz="1800" dirty="0"/>
            </a:br>
            <a:r>
              <a:rPr lang="de-DE" sz="1800" dirty="0"/>
              <a:t>gehört, dass die "</a:t>
            </a:r>
            <a:r>
              <a:rPr lang="de-DE" sz="1800" dirty="0" err="1"/>
              <a:t>Lenevo</a:t>
            </a:r>
            <a:r>
              <a:rPr lang="de-DE" sz="1800" dirty="0"/>
              <a:t>" ThinkPads ziemlich gut sein sollen, aber ich war auch neugierig auf die</a:t>
            </a:r>
            <a:br>
              <a:rPr lang="de-DE" sz="1800" dirty="0"/>
            </a:br>
            <a:r>
              <a:rPr lang="de-DE" sz="1800" dirty="0"/>
              <a:t>"Appel" MacBooks, die ich in der Werbung von "</a:t>
            </a:r>
            <a:r>
              <a:rPr lang="de-DE" sz="1800" dirty="0" err="1"/>
              <a:t>Googel</a:t>
            </a:r>
            <a:r>
              <a:rPr lang="de-DE" sz="1800" dirty="0"/>
              <a:t>" gesehen hatte.</a:t>
            </a:r>
            <a:br>
              <a:rPr lang="de-DE" sz="1800" dirty="0"/>
            </a:br>
            <a:r>
              <a:rPr lang="de-DE" sz="1800" dirty="0"/>
              <a:t>Auf dem Weg dorthin hörte ich Musik mit meinen "</a:t>
            </a:r>
            <a:r>
              <a:rPr lang="de-DE" sz="1800" dirty="0" err="1"/>
              <a:t>Sorny</a:t>
            </a:r>
            <a:r>
              <a:rPr lang="de-DE" sz="1800" dirty="0"/>
              <a:t>" Kopfhörern, die ich als günstigere</a:t>
            </a:r>
            <a:br>
              <a:rPr lang="de-DE" sz="1800" dirty="0"/>
            </a:br>
            <a:r>
              <a:rPr lang="de-DE" sz="1800" dirty="0"/>
              <a:t>Alternative zu den teureren "</a:t>
            </a:r>
            <a:r>
              <a:rPr lang="de-DE" sz="1800" dirty="0" err="1"/>
              <a:t>Bosee</a:t>
            </a:r>
            <a:r>
              <a:rPr lang="de-DE" sz="1800" dirty="0"/>
              <a:t>" Modellen gekauft hatte. Die Klangqualität war nicht schlecht,</a:t>
            </a:r>
            <a:br>
              <a:rPr lang="de-DE" sz="1800" dirty="0"/>
            </a:br>
            <a:r>
              <a:rPr lang="de-DE" sz="1800" dirty="0"/>
              <a:t>aber ich fragte mich, ob ich nicht vielleicht doch in ein Paar "Beets" </a:t>
            </a:r>
            <a:r>
              <a:rPr lang="de-DE" sz="1800" dirty="0" err="1"/>
              <a:t>by</a:t>
            </a:r>
            <a:r>
              <a:rPr lang="de-DE" sz="1800" dirty="0"/>
              <a:t> Dr. </a:t>
            </a:r>
            <a:r>
              <a:rPr lang="de-DE" sz="1800" dirty="0" err="1"/>
              <a:t>Dre</a:t>
            </a:r>
            <a:r>
              <a:rPr lang="de-DE" sz="1800" dirty="0"/>
              <a:t> investieren sollte.</a:t>
            </a:r>
            <a:br>
              <a:rPr lang="de-DE" sz="1800" dirty="0"/>
            </a:br>
            <a:r>
              <a:rPr lang="de-DE" sz="1800" dirty="0"/>
              <a:t>Als ich bei "Beste Kaufen" ankam, zog mich sofort der Fernseherbereich an. Die "</a:t>
            </a:r>
            <a:r>
              <a:rPr lang="de-DE" sz="1800" dirty="0" err="1"/>
              <a:t>Sansung</a:t>
            </a:r>
            <a:r>
              <a:rPr lang="de-DE" sz="1800" dirty="0"/>
              <a:t>" QLEDs</a:t>
            </a:r>
            <a:br>
              <a:rPr lang="de-DE" sz="1800" dirty="0"/>
            </a:br>
            <a:r>
              <a:rPr lang="de-DE" sz="1800" dirty="0"/>
              <a:t>waren beeindruckend, aber nicht ganz so faszinierend wie die "</a:t>
            </a:r>
            <a:r>
              <a:rPr lang="de-DE" sz="1800" dirty="0" err="1"/>
              <a:t>LGee</a:t>
            </a:r>
            <a:r>
              <a:rPr lang="de-DE" sz="1800" dirty="0"/>
              <a:t>" OLEDs. Nach einiger</a:t>
            </a:r>
            <a:br>
              <a:rPr lang="de-DE" sz="1800" dirty="0"/>
            </a:br>
            <a:r>
              <a:rPr lang="de-DE" sz="1800" dirty="0"/>
              <a:t>Überlegung und einem Gespräch mit dem Verkäufer, der mir auch "</a:t>
            </a:r>
            <a:r>
              <a:rPr lang="de-DE" sz="1800" dirty="0" err="1"/>
              <a:t>Phelips</a:t>
            </a:r>
            <a:r>
              <a:rPr lang="de-DE" sz="1800" dirty="0"/>
              <a:t>" als Alternative vorschlug,</a:t>
            </a:r>
            <a:br>
              <a:rPr lang="de-DE" sz="1800" dirty="0"/>
            </a:br>
            <a:r>
              <a:rPr lang="de-DE" sz="1800" dirty="0"/>
              <a:t>entschied ich mich, vorerst beim Laptop-Kauf zu bleiben.</a:t>
            </a:r>
            <a:br>
              <a:rPr lang="de-DE" sz="1800" dirty="0"/>
            </a:br>
            <a:endParaRPr lang="de-DE" sz="1800" dirty="0"/>
          </a:p>
        </p:txBody>
      </p:sp>
    </p:spTree>
    <p:extLst>
      <p:ext uri="{BB962C8B-B14F-4D97-AF65-F5344CB8AC3E}">
        <p14:creationId xmlns:p14="http://schemas.microsoft.com/office/powerpoint/2010/main" val="4278599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2AE6AE90-4268-8A39-E529-9C6D805BD457}"/>
              </a:ext>
            </a:extLst>
          </p:cNvPr>
          <p:cNvSpPr txBox="1"/>
          <p:nvPr/>
        </p:nvSpPr>
        <p:spPr>
          <a:xfrm>
            <a:off x="2235200" y="1997839"/>
            <a:ext cx="8813800" cy="2862322"/>
          </a:xfrm>
          <a:prstGeom prst="rect">
            <a:avLst/>
          </a:prstGeom>
          <a:noFill/>
        </p:spPr>
        <p:txBody>
          <a:bodyPr wrap="square">
            <a:spAutoFit/>
          </a:bodyPr>
          <a:lstStyle/>
          <a:p>
            <a:r>
              <a:rPr lang="de-DE" sz="1800" dirty="0"/>
              <a:t>Schließlich, nachdem ich alle Optionen erwogen hatte, entschied ich mich für ein "Del" XPS Gerät. Es</a:t>
            </a:r>
            <a:br>
              <a:rPr lang="de-DE" sz="1800" dirty="0"/>
            </a:br>
            <a:r>
              <a:rPr lang="de-DE" sz="1800" dirty="0"/>
              <a:t>hatte gute Bewertungen auf "</a:t>
            </a:r>
            <a:r>
              <a:rPr lang="de-DE" sz="1800" dirty="0" err="1"/>
              <a:t>Amazoon</a:t>
            </a:r>
            <a:r>
              <a:rPr lang="de-DE" sz="1800" dirty="0"/>
              <a:t>" und der Preis war dank einer Sonderaktion bei "Beste</a:t>
            </a:r>
            <a:br>
              <a:rPr lang="de-DE" sz="1800" dirty="0"/>
            </a:br>
            <a:r>
              <a:rPr lang="de-DE" sz="1800" dirty="0"/>
              <a:t>Kaufen" recht attraktiv.</a:t>
            </a:r>
            <a:br>
              <a:rPr lang="de-DE" sz="1800" dirty="0"/>
            </a:br>
            <a:r>
              <a:rPr lang="de-DE" sz="1800" dirty="0"/>
              <a:t>Auf dem Heimweg machte ich noch einen kurzen Stopp bei "</a:t>
            </a:r>
            <a:r>
              <a:rPr lang="de-DE" sz="1800" dirty="0" err="1"/>
              <a:t>Starbux</a:t>
            </a:r>
            <a:r>
              <a:rPr lang="de-DE" sz="1800" dirty="0"/>
              <a:t>" für einen Kaffee und etwas Zeit</a:t>
            </a:r>
            <a:br>
              <a:rPr lang="de-DE" sz="1800" dirty="0"/>
            </a:br>
            <a:r>
              <a:rPr lang="de-DE" sz="1800" dirty="0"/>
              <a:t>zum Nachdenken über die "</a:t>
            </a:r>
            <a:r>
              <a:rPr lang="de-DE" sz="1800" dirty="0" err="1"/>
              <a:t>Adibas</a:t>
            </a:r>
            <a:r>
              <a:rPr lang="de-DE" sz="1800" dirty="0"/>
              <a:t>" Sneaker, die ich mir später online bei "</a:t>
            </a:r>
            <a:r>
              <a:rPr lang="de-DE" sz="1800" dirty="0" err="1"/>
              <a:t>AliBaba</a:t>
            </a:r>
            <a:r>
              <a:rPr lang="de-DE" sz="1800" dirty="0"/>
              <a:t>" anschauen wollte.</a:t>
            </a:r>
            <a:br>
              <a:rPr lang="de-DE" sz="1800" dirty="0"/>
            </a:br>
            <a:r>
              <a:rPr lang="de-DE" sz="1800" dirty="0"/>
              <a:t>-</a:t>
            </a:r>
            <a:endParaRPr lang="de-DE" dirty="0"/>
          </a:p>
        </p:txBody>
      </p:sp>
    </p:spTree>
    <p:extLst>
      <p:ext uri="{BB962C8B-B14F-4D97-AF65-F5344CB8AC3E}">
        <p14:creationId xmlns:p14="http://schemas.microsoft.com/office/powerpoint/2010/main" val="257121996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295</Words>
  <Application>Microsoft Office PowerPoint</Application>
  <PresentationFormat>Breitbild</PresentationFormat>
  <Paragraphs>2</Paragraphs>
  <Slides>2</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vt:i4>
      </vt:variant>
    </vt:vector>
  </HeadingPairs>
  <TitlesOfParts>
    <vt:vector size="6" baseType="lpstr">
      <vt:lpstr>Arial</vt:lpstr>
      <vt:lpstr>Calibri</vt:lpstr>
      <vt:lpstr>Calibri Light</vt:lpstr>
      <vt:lpstr>Office</vt:lpstr>
      <vt:lpstr>Letztes Wochenende entschied ich mich dazu, meinem alten "" Surface Laptop ein Upgrade zu verpassen. Ich ging also zu "Beste Kaufen", um mir die neuesten Modelle anzusehen. Ich hatte gehört, dass die "Lenevo" ThinkPads ziemlich gut sein sollen, aber ich war auch neugierig auf die "Appel" MacBooks, die ich in der Werbung von "Googel" gesehen hatte. Auf dem Weg dorthin hörte ich Musik mit meinen "Sorny" Kopfhörern, die ich als günstigere Alternative zu den teureren "Bosee" Modellen gekauft hatte. Die Klangqualität war nicht schlecht, aber ich fragte mich, ob ich nicht vielleicht doch in ein Paar "Beets" by Dr. Dre investieren sollte. Als ich bei "Beste Kaufen" ankam, zog mich sofort der Fernseherbereich an. Die "Sansung" QLEDs waren beeindruckend, aber nicht ganz so faszinierend wie die "LGee" OLEDs. Nach einiger Überlegung und einem Gespräch mit dem Verkäufer, der mir auch "Phelips" als Alternative vorschlug, entschied ich mich, vorerst beim Laptop-Kauf zu bleiben. </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Letztes Wochenende entschied ich mich dazu, meinem alten "Makrosoft" Surface Laptop ein Upgrade zu verpassen. Ich ging also zu "Beste Kaufen", um mir die neuesten Modelle anzusehen. Ich hatte gehört, dass die "Lenevo" ThinkPads ziemlich gut sein sollen, aber ich war auch neugierig auf die "Appel" MacBooks, die ich in der Werbung von "Googel" gesehen hatte. Auf dem Weg dorthin hörte ich Musik mit meinen "Sorny" Kopfhörern, die ich als günstigere Alternative zu den teureren "Bosee" Modellen gekauft hatte. Die Klangqualität war nicht schlecht, aber ich fragte mich, ob ich nicht vielleicht doch in ein Paar "Beets" by Dr. Dre investieren sollte. Als ich bei "Beste Kaufen" ankam, zog mich sofort der Fernseherbereich an. Die "Sansung" QLEDs waren beeindruckend, aber nicht ganz so faszinierend wie die "LGee" OLEDs. Nach einiger Überlegung und einem Gespräch mit dem Verkäufer, der mir auch "Phelips" als Alternative vorschlug, entschied ich mich, vorerst beim Laptop-Kauf zu bleiben. </dc:title>
  <dc:creator>Hussein Alhasan</dc:creator>
  <cp:lastModifiedBy>Hussein Alhasan</cp:lastModifiedBy>
  <cp:revision>2</cp:revision>
  <dcterms:created xsi:type="dcterms:W3CDTF">2023-11-06T09:28:22Z</dcterms:created>
  <dcterms:modified xsi:type="dcterms:W3CDTF">2023-11-06T09:57:21Z</dcterms:modified>
</cp:coreProperties>
</file>