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507840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507840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507840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507840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c4432ab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c4432ab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d507840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d507840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c4432ab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c4432ab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c4432abd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c4432abd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c4432ab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c4432ab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c4432abd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c4432abd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d507840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d507840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507840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507840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Onthemoonmanllc@gmail.com" TargetMode="External"/><Relationship Id="rId4" Type="http://schemas.openxmlformats.org/officeDocument/2006/relationships/hyperlink" Target="https://twitter.com/cardanolove" TargetMode="External"/><Relationship Id="rId5" Type="http://schemas.openxmlformats.org/officeDocument/2006/relationships/hyperlink" Target="https://twitter.com/ergolo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67575" y="2149300"/>
            <a:ext cx="5661588" cy="1911100"/>
          </a:xfrm>
          <a:prstGeom prst="rect">
            <a:avLst/>
          </a:prstGeom>
          <a:noFill/>
          <a:ln>
            <a:noFill/>
          </a:ln>
        </p:spPr>
      </p:pic>
      <p:sp>
        <p:nvSpPr>
          <p:cNvPr id="55" name="Google Shape;55;p13"/>
          <p:cNvSpPr txBox="1"/>
          <p:nvPr>
            <p:ph idx="1" type="subTitle"/>
          </p:nvPr>
        </p:nvSpPr>
        <p:spPr>
          <a:xfrm>
            <a:off x="438063" y="42308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D91C23"/>
                </a:solidFill>
              </a:rPr>
              <a:t>Spreading love and decentralization</a:t>
            </a:r>
            <a:endParaRPr>
              <a:solidFill>
                <a:srgbClr val="D91C23"/>
              </a:solidFill>
            </a:endParaRPr>
          </a:p>
        </p:txBody>
      </p:sp>
      <p:pic>
        <p:nvPicPr>
          <p:cNvPr id="56" name="Google Shape;56;p13"/>
          <p:cNvPicPr preferRelativeResize="0"/>
          <p:nvPr/>
        </p:nvPicPr>
        <p:blipFill>
          <a:blip r:embed="rId4">
            <a:alphaModFix/>
          </a:blip>
          <a:stretch>
            <a:fillRect/>
          </a:stretch>
        </p:blipFill>
        <p:spPr>
          <a:xfrm>
            <a:off x="2180075" y="169775"/>
            <a:ext cx="4783846" cy="1882725"/>
          </a:xfrm>
          <a:prstGeom prst="rect">
            <a:avLst/>
          </a:prstGeom>
          <a:noFill/>
          <a:ln>
            <a:noFill/>
          </a:ln>
        </p:spPr>
      </p:pic>
      <p:sp>
        <p:nvSpPr>
          <p:cNvPr id="57" name="Google Shape;57;p13"/>
          <p:cNvSpPr txBox="1"/>
          <p:nvPr/>
        </p:nvSpPr>
        <p:spPr>
          <a:xfrm>
            <a:off x="5346788" y="2052500"/>
            <a:ext cx="404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rgbClr val="D91C23"/>
                </a:solidFill>
              </a:rPr>
              <a:t>&amp;</a:t>
            </a:r>
            <a:endParaRPr b="1" sz="4400">
              <a:solidFill>
                <a:srgbClr val="D91C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 thoughts</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I didn’t have a whole lot of time to develop but I did a lot of research and requirements gathering and will begin to mvp all the pages for the project. I have been thinking about this project for a little while now, and purchased the servers for stake pool/mining pool. </a:t>
            </a:r>
            <a:br>
              <a:rPr lang="en" sz="1600">
                <a:solidFill>
                  <a:schemeClr val="dk1"/>
                </a:solidFill>
              </a:rPr>
            </a:br>
            <a:r>
              <a:rPr lang="en" sz="1600">
                <a:solidFill>
                  <a:schemeClr val="dk1"/>
                </a:solidFill>
              </a:rPr>
              <a:t>TosiHack </a:t>
            </a:r>
            <a:r>
              <a:rPr lang="en" sz="1600">
                <a:solidFill>
                  <a:schemeClr val="dk1"/>
                </a:solidFill>
              </a:rPr>
              <a:t>happened to come up so I figured it was the perfect opportunity, especially when I read the description where the team said they are familiar with building on both chains and can help out and manage some of the difficult parts. With their support and experience and my technical knowledge, as well as a little help from the community of course. I think we can spread a lot of love and further decentralize both chains.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en" sz="1600">
                <a:solidFill>
                  <a:schemeClr val="dk1"/>
                </a:solidFill>
              </a:rPr>
              <a:t>Thank </a:t>
            </a:r>
            <a:r>
              <a:rPr lang="en" sz="1600">
                <a:solidFill>
                  <a:schemeClr val="dk1"/>
                </a:solidFill>
              </a:rPr>
              <a:t>you for your time, any suggestions are welcome, please reach out.</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a:t>
            </a:r>
            <a:endParaRPr/>
          </a:p>
          <a:p>
            <a:pPr indent="0" lvl="0" marL="0" rtl="0" algn="l">
              <a:spcBef>
                <a:spcPts val="0"/>
              </a:spcBef>
              <a:spcAft>
                <a:spcPts val="0"/>
              </a:spcAft>
              <a:buNone/>
            </a:pPr>
            <a:r>
              <a:t/>
            </a:r>
            <a:endParaRPr/>
          </a:p>
        </p:txBody>
      </p:sp>
      <p:sp>
        <p:nvSpPr>
          <p:cNvPr id="130" name="Google Shape;130;p23"/>
          <p:cNvSpPr txBox="1"/>
          <p:nvPr>
            <p:ph idx="1" type="body"/>
          </p:nvPr>
        </p:nvSpPr>
        <p:spPr>
          <a:xfrm>
            <a:off x="311700" y="1152475"/>
            <a:ext cx="8520600" cy="14193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Name: Josh</a:t>
            </a:r>
            <a:endParaRPr/>
          </a:p>
          <a:p>
            <a:pPr indent="0" lvl="0" marL="0" rtl="0" algn="l">
              <a:spcBef>
                <a:spcPts val="1200"/>
              </a:spcBef>
              <a:spcAft>
                <a:spcPts val="0"/>
              </a:spcAft>
              <a:buNone/>
            </a:pPr>
            <a:r>
              <a:rPr lang="en"/>
              <a:t>Email: </a:t>
            </a:r>
            <a:r>
              <a:rPr lang="en" u="sng">
                <a:solidFill>
                  <a:schemeClr val="hlink"/>
                </a:solidFill>
                <a:hlinkClick r:id="rId3"/>
              </a:rPr>
              <a:t>Onthemoonmanllc@gmail.com</a:t>
            </a:r>
            <a:endParaRPr/>
          </a:p>
          <a:p>
            <a:pPr indent="0" lvl="0" marL="0" rtl="0" algn="l">
              <a:spcBef>
                <a:spcPts val="1200"/>
              </a:spcBef>
              <a:spcAft>
                <a:spcPts val="0"/>
              </a:spcAft>
              <a:buNone/>
            </a:pPr>
            <a:r>
              <a:rPr lang="en"/>
              <a:t>Twitter: </a:t>
            </a:r>
            <a:r>
              <a:rPr lang="en" u="sng">
                <a:solidFill>
                  <a:schemeClr val="hlink"/>
                </a:solidFill>
                <a:hlinkClick r:id="rId4"/>
              </a:rPr>
              <a:t>https://twitter.com/cardanolove</a:t>
            </a:r>
            <a:r>
              <a:rPr lang="en"/>
              <a:t> &amp; </a:t>
            </a:r>
            <a:r>
              <a:rPr lang="en" u="sng">
                <a:solidFill>
                  <a:schemeClr val="hlink"/>
                </a:solidFill>
                <a:hlinkClick r:id="rId5"/>
              </a:rPr>
              <a:t>https://twitter.com/ergolover</a:t>
            </a:r>
            <a:endParaRPr/>
          </a:p>
          <a:p>
            <a:pPr indent="0" lvl="0" marL="0" rtl="0" algn="l">
              <a:spcBef>
                <a:spcPts val="1200"/>
              </a:spcBef>
              <a:spcAft>
                <a:spcPts val="0"/>
              </a:spcAft>
              <a:buNone/>
            </a:pPr>
            <a:r>
              <a:rPr lang="en"/>
              <a:t>Discord: Onthemoonman#1554</a:t>
            </a:r>
            <a:endParaRPr/>
          </a:p>
          <a:p>
            <a:pPr indent="0" lvl="0" marL="0" rtl="0" algn="l">
              <a:spcBef>
                <a:spcPts val="1200"/>
              </a:spcBef>
              <a:spcAft>
                <a:spcPts val="1200"/>
              </a:spcAft>
              <a:buNone/>
            </a:pPr>
            <a:r>
              <a:rPr lang="en"/>
              <a:t>If you want my linkedin DM 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378000" y="274925"/>
            <a:ext cx="211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09">
                <a:solidFill>
                  <a:srgbClr val="D91C23"/>
                </a:solidFill>
              </a:rPr>
              <a:t>Tokens</a:t>
            </a:r>
            <a:endParaRPr sz="2920">
              <a:solidFill>
                <a:srgbClr val="D91C23"/>
              </a:solidFill>
            </a:endParaRPr>
          </a:p>
        </p:txBody>
      </p:sp>
      <p:sp>
        <p:nvSpPr>
          <p:cNvPr id="63" name="Google Shape;63;p14"/>
          <p:cNvSpPr txBox="1"/>
          <p:nvPr>
            <p:ph idx="1" type="body"/>
          </p:nvPr>
        </p:nvSpPr>
        <p:spPr>
          <a:xfrm>
            <a:off x="1360350" y="1063375"/>
            <a:ext cx="6342300" cy="1155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3900">
                <a:solidFill>
                  <a:srgbClr val="D91C23"/>
                </a:solidFill>
              </a:rPr>
              <a:t>$eLOVE   	&amp;	     $cLOVE</a:t>
            </a:r>
            <a:endParaRPr>
              <a:solidFill>
                <a:srgbClr val="D91C23"/>
              </a:solidFill>
            </a:endParaRPr>
          </a:p>
        </p:txBody>
      </p:sp>
      <p:pic>
        <p:nvPicPr>
          <p:cNvPr id="64" name="Google Shape;64;p14"/>
          <p:cNvPicPr preferRelativeResize="0"/>
          <p:nvPr/>
        </p:nvPicPr>
        <p:blipFill>
          <a:blip r:embed="rId3">
            <a:alphaModFix/>
          </a:blip>
          <a:stretch>
            <a:fillRect/>
          </a:stretch>
        </p:blipFill>
        <p:spPr>
          <a:xfrm>
            <a:off x="1360350" y="2023375"/>
            <a:ext cx="2533650" cy="2419350"/>
          </a:xfrm>
          <a:prstGeom prst="rect">
            <a:avLst/>
          </a:prstGeom>
          <a:noFill/>
          <a:ln>
            <a:noFill/>
          </a:ln>
        </p:spPr>
      </p:pic>
      <p:pic>
        <p:nvPicPr>
          <p:cNvPr id="65" name="Google Shape;65;p14"/>
          <p:cNvPicPr preferRelativeResize="0"/>
          <p:nvPr/>
        </p:nvPicPr>
        <p:blipFill>
          <a:blip r:embed="rId4">
            <a:alphaModFix/>
          </a:blip>
          <a:stretch>
            <a:fillRect/>
          </a:stretch>
        </p:blipFill>
        <p:spPr>
          <a:xfrm>
            <a:off x="4786225" y="1776212"/>
            <a:ext cx="3121275" cy="266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69" name="Shape 69"/>
        <p:cNvGrpSpPr/>
        <p:nvPr/>
      </p:nvGrpSpPr>
      <p:grpSpPr>
        <a:xfrm>
          <a:off x="0" y="0"/>
          <a:ext cx="0" cy="0"/>
          <a:chOff x="0" y="0"/>
          <a:chExt cx="0" cy="0"/>
        </a:xfrm>
      </p:grpSpPr>
      <p:pic>
        <p:nvPicPr>
          <p:cNvPr id="70" name="Google Shape;70;p15" title="Points scored"/>
          <p:cNvPicPr preferRelativeResize="0"/>
          <p:nvPr/>
        </p:nvPicPr>
        <p:blipFill>
          <a:blip r:embed="rId3">
            <a:alphaModFix/>
          </a:blip>
          <a:stretch>
            <a:fillRect/>
          </a:stretch>
        </p:blipFill>
        <p:spPr>
          <a:xfrm>
            <a:off x="2106725" y="1737650"/>
            <a:ext cx="4930551" cy="3048700"/>
          </a:xfrm>
          <a:prstGeom prst="rect">
            <a:avLst/>
          </a:prstGeom>
          <a:noFill/>
          <a:ln>
            <a:noFill/>
          </a:ln>
        </p:spPr>
      </p:pic>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Tokenomics</a:t>
            </a:r>
            <a:endParaRPr b="1"/>
          </a:p>
        </p:txBody>
      </p:sp>
      <p:sp>
        <p:nvSpPr>
          <p:cNvPr id="72" name="Google Shape;72;p15"/>
          <p:cNvSpPr txBox="1"/>
          <p:nvPr>
            <p:ph idx="1" type="body"/>
          </p:nvPr>
        </p:nvSpPr>
        <p:spPr>
          <a:xfrm>
            <a:off x="311700" y="1152475"/>
            <a:ext cx="8520600" cy="742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500">
                <a:solidFill>
                  <a:schemeClr val="dk1"/>
                </a:solidFill>
                <a:latin typeface="Georgia"/>
                <a:ea typeface="Georgia"/>
                <a:cs typeface="Georgia"/>
                <a:sym typeface="Georgia"/>
              </a:rPr>
              <a:t>90% of tokens will be allocated to the public while 10% of tokens will be allocated to Core Team members. </a:t>
            </a:r>
            <a:endParaRPr b="1" sz="1500">
              <a:solidFill>
                <a:schemeClr val="dk1"/>
              </a:solidFill>
              <a:latin typeface="Georgia"/>
              <a:ea typeface="Georgia"/>
              <a:cs typeface="Georgia"/>
              <a:sym typeface="Georgia"/>
            </a:endParaRPr>
          </a:p>
          <a:p>
            <a:pPr indent="0" lvl="0" marL="0" rtl="0" algn="l">
              <a:spcBef>
                <a:spcPts val="1200"/>
              </a:spcBef>
              <a:spcAft>
                <a:spcPts val="1200"/>
              </a:spcAft>
              <a:buNone/>
            </a:pPr>
            <a:r>
              <a:rPr b="1" lang="en" sz="1500">
                <a:solidFill>
                  <a:schemeClr val="dk1"/>
                </a:solidFill>
                <a:latin typeface="Georgia"/>
                <a:ea typeface="Georgia"/>
                <a:cs typeface="Georgia"/>
                <a:sym typeface="Georgia"/>
              </a:rPr>
              <a:t>Supply: 2,000,000,000</a:t>
            </a:r>
            <a:endParaRPr b="1" sz="15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35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Ergo Love Initial Tech Stack</a:t>
            </a:r>
            <a:endParaRPr/>
          </a:p>
        </p:txBody>
      </p:sp>
      <p:pic>
        <p:nvPicPr>
          <p:cNvPr id="78" name="Google Shape;78;p16"/>
          <p:cNvPicPr preferRelativeResize="0"/>
          <p:nvPr/>
        </p:nvPicPr>
        <p:blipFill>
          <a:blip r:embed="rId3">
            <a:alphaModFix/>
          </a:blip>
          <a:stretch>
            <a:fillRect/>
          </a:stretch>
        </p:blipFill>
        <p:spPr>
          <a:xfrm>
            <a:off x="762762" y="1861675"/>
            <a:ext cx="2127175" cy="2127175"/>
          </a:xfrm>
          <a:prstGeom prst="rect">
            <a:avLst/>
          </a:prstGeom>
          <a:noFill/>
          <a:ln>
            <a:noFill/>
          </a:ln>
        </p:spPr>
      </p:pic>
      <p:sp>
        <p:nvSpPr>
          <p:cNvPr id="79" name="Google Shape;79;p16"/>
          <p:cNvSpPr txBox="1"/>
          <p:nvPr/>
        </p:nvSpPr>
        <p:spPr>
          <a:xfrm>
            <a:off x="1270738" y="1256625"/>
            <a:ext cx="111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rPr>
              <a:t>UI</a:t>
            </a:r>
            <a:endParaRPr sz="1700">
              <a:solidFill>
                <a:schemeClr val="dk1"/>
              </a:solidFill>
            </a:endParaRPr>
          </a:p>
        </p:txBody>
      </p:sp>
      <p:sp>
        <p:nvSpPr>
          <p:cNvPr id="80" name="Google Shape;80;p16"/>
          <p:cNvSpPr txBox="1"/>
          <p:nvPr/>
        </p:nvSpPr>
        <p:spPr>
          <a:xfrm>
            <a:off x="3758850" y="3988850"/>
            <a:ext cx="1626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1"/>
                </a:solidFill>
              </a:rPr>
              <a:t>You’re welcome for the new logo ;)</a:t>
            </a:r>
            <a:endParaRPr sz="700">
              <a:solidFill>
                <a:schemeClr val="dk1"/>
              </a:solidFill>
            </a:endParaRPr>
          </a:p>
        </p:txBody>
      </p:sp>
      <p:pic>
        <p:nvPicPr>
          <p:cNvPr id="81" name="Google Shape;81;p16"/>
          <p:cNvPicPr preferRelativeResize="0"/>
          <p:nvPr/>
        </p:nvPicPr>
        <p:blipFill>
          <a:blip r:embed="rId4">
            <a:alphaModFix/>
          </a:blip>
          <a:stretch>
            <a:fillRect/>
          </a:stretch>
        </p:blipFill>
        <p:spPr>
          <a:xfrm>
            <a:off x="3508413" y="1861686"/>
            <a:ext cx="2127176" cy="2127152"/>
          </a:xfrm>
          <a:prstGeom prst="rect">
            <a:avLst/>
          </a:prstGeom>
          <a:noFill/>
          <a:ln>
            <a:noFill/>
          </a:ln>
        </p:spPr>
      </p:pic>
      <p:sp>
        <p:nvSpPr>
          <p:cNvPr id="82" name="Google Shape;82;p16"/>
          <p:cNvSpPr txBox="1"/>
          <p:nvPr/>
        </p:nvSpPr>
        <p:spPr>
          <a:xfrm>
            <a:off x="3810300" y="1125825"/>
            <a:ext cx="1523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rPr>
              <a:t>Ergo JS Library</a:t>
            </a:r>
            <a:endParaRPr sz="1700">
              <a:solidFill>
                <a:schemeClr val="dk1"/>
              </a:solidFill>
            </a:endParaRPr>
          </a:p>
        </p:txBody>
      </p:sp>
      <p:sp>
        <p:nvSpPr>
          <p:cNvPr id="83" name="Google Shape;83;p16"/>
          <p:cNvSpPr txBox="1"/>
          <p:nvPr/>
        </p:nvSpPr>
        <p:spPr>
          <a:xfrm>
            <a:off x="6543425" y="1352725"/>
            <a:ext cx="2238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ErgoScript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ErgoAPI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Ergo-Subpooling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MySql/Postgres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1962825" y="452375"/>
            <a:ext cx="502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Cardano Love Initial Tech Stack</a:t>
            </a:r>
            <a:endParaRPr/>
          </a:p>
        </p:txBody>
      </p:sp>
      <p:pic>
        <p:nvPicPr>
          <p:cNvPr id="89" name="Google Shape;89;p17"/>
          <p:cNvPicPr preferRelativeResize="0"/>
          <p:nvPr/>
        </p:nvPicPr>
        <p:blipFill>
          <a:blip r:embed="rId3">
            <a:alphaModFix/>
          </a:blip>
          <a:stretch>
            <a:fillRect/>
          </a:stretch>
        </p:blipFill>
        <p:spPr>
          <a:xfrm>
            <a:off x="534650" y="2170750"/>
            <a:ext cx="2127175" cy="2127175"/>
          </a:xfrm>
          <a:prstGeom prst="rect">
            <a:avLst/>
          </a:prstGeom>
          <a:noFill/>
          <a:ln>
            <a:noFill/>
          </a:ln>
        </p:spPr>
      </p:pic>
      <p:sp>
        <p:nvSpPr>
          <p:cNvPr id="90" name="Google Shape;90;p17"/>
          <p:cNvSpPr txBox="1"/>
          <p:nvPr/>
        </p:nvSpPr>
        <p:spPr>
          <a:xfrm>
            <a:off x="1130988" y="1515825"/>
            <a:ext cx="934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rPr>
              <a:t>UI</a:t>
            </a:r>
            <a:endParaRPr sz="1700">
              <a:solidFill>
                <a:schemeClr val="dk1"/>
              </a:solidFill>
            </a:endParaRPr>
          </a:p>
        </p:txBody>
      </p:sp>
      <p:pic>
        <p:nvPicPr>
          <p:cNvPr id="91" name="Google Shape;91;p17"/>
          <p:cNvPicPr preferRelativeResize="0"/>
          <p:nvPr/>
        </p:nvPicPr>
        <p:blipFill>
          <a:blip r:embed="rId4">
            <a:alphaModFix/>
          </a:blip>
          <a:stretch>
            <a:fillRect/>
          </a:stretch>
        </p:blipFill>
        <p:spPr>
          <a:xfrm>
            <a:off x="3445000" y="2170750"/>
            <a:ext cx="1951150" cy="2187660"/>
          </a:xfrm>
          <a:prstGeom prst="rect">
            <a:avLst/>
          </a:prstGeom>
          <a:noFill/>
          <a:ln>
            <a:noFill/>
          </a:ln>
        </p:spPr>
      </p:pic>
      <p:sp>
        <p:nvSpPr>
          <p:cNvPr id="92" name="Google Shape;92;p17"/>
          <p:cNvSpPr txBox="1"/>
          <p:nvPr/>
        </p:nvSpPr>
        <p:spPr>
          <a:xfrm>
            <a:off x="3391437" y="1523475"/>
            <a:ext cx="2058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rPr>
              <a:t>Cardano JS Library</a:t>
            </a:r>
            <a:endParaRPr sz="1700">
              <a:solidFill>
                <a:schemeClr val="dk1"/>
              </a:solidFill>
            </a:endParaRPr>
          </a:p>
        </p:txBody>
      </p:sp>
      <p:sp>
        <p:nvSpPr>
          <p:cNvPr id="93" name="Google Shape;93;p17"/>
          <p:cNvSpPr txBox="1"/>
          <p:nvPr/>
        </p:nvSpPr>
        <p:spPr>
          <a:xfrm>
            <a:off x="6762350" y="1523475"/>
            <a:ext cx="1192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rPr>
              <a:t>API</a:t>
            </a:r>
            <a:endParaRPr sz="1700">
              <a:solidFill>
                <a:schemeClr val="dk1"/>
              </a:solidFill>
            </a:endParaRPr>
          </a:p>
        </p:txBody>
      </p:sp>
      <p:pic>
        <p:nvPicPr>
          <p:cNvPr id="94" name="Google Shape;94;p17"/>
          <p:cNvPicPr preferRelativeResize="0"/>
          <p:nvPr/>
        </p:nvPicPr>
        <p:blipFill>
          <a:blip r:embed="rId5">
            <a:alphaModFix/>
          </a:blip>
          <a:stretch>
            <a:fillRect/>
          </a:stretch>
        </p:blipFill>
        <p:spPr>
          <a:xfrm>
            <a:off x="6345213" y="2108863"/>
            <a:ext cx="2026475" cy="225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Ergo Love Project Ideas</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291465" lvl="0" marL="457200" rtl="0" algn="l">
              <a:lnSpc>
                <a:spcPct val="200000"/>
              </a:lnSpc>
              <a:spcBef>
                <a:spcPts val="0"/>
              </a:spcBef>
              <a:spcAft>
                <a:spcPts val="0"/>
              </a:spcAft>
              <a:buClr>
                <a:schemeClr val="dk1"/>
              </a:buClr>
              <a:buSzPct val="100000"/>
              <a:buChar char="-"/>
            </a:pPr>
            <a:r>
              <a:rPr lang="en">
                <a:solidFill>
                  <a:schemeClr val="dk1"/>
                </a:solidFill>
              </a:rPr>
              <a:t>Token: </a:t>
            </a:r>
            <a:r>
              <a:rPr lang="en">
                <a:solidFill>
                  <a:schemeClr val="dk1"/>
                </a:solidFill>
              </a:rPr>
              <a:t>(cLove, eLove) ~ (cTosi, eTosi) ~ same tokenomics</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Create an eLOVE faucet dapp where users can send ergo to receive love tokens, Users are incentivised to send Love to friends/family/anyone they want to give love to, the more wallets added the more love tokens distributed and rewarded to the user. </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Create a dapp where users can rate a company, nft community, dao, or anything.</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The user sends anywhere from either (1-10) or maybe (1-100) $Love tokens based on what rating they want to give that object, 1 per wallet.</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Show the statistics of the love ratings for each dex/dapp/nft.</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The love tokens sent will be sent to a wallet for a community fund, to be controlled by the community.</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Create a subpool for love tokens like on /GetBlok.io, except probably on Ergo Love mining pool to </a:t>
            </a:r>
            <a:r>
              <a:rPr lang="en">
                <a:solidFill>
                  <a:schemeClr val="dk1"/>
                </a:solidFill>
              </a:rPr>
              <a:t>further</a:t>
            </a:r>
            <a:r>
              <a:rPr lang="en">
                <a:solidFill>
                  <a:schemeClr val="dk1"/>
                </a:solidFill>
              </a:rPr>
              <a:t> decentralize Ergo. </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Encourage new pools to open up by allocating them eLOVE tokens to distribute to their miners to help increase hash rate on LHR pools.</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Encourage other Ergo Tokens to distribute tokens to LHR pools so they can distribute them to their miners by setting up their own subpools. </a:t>
            </a:r>
            <a:endParaRPr>
              <a:solidFill>
                <a:schemeClr val="dk1"/>
              </a:solidFill>
            </a:endParaRPr>
          </a:p>
          <a:p>
            <a:pPr indent="-291465" lvl="0" marL="457200" rtl="0" algn="l">
              <a:lnSpc>
                <a:spcPct val="200000"/>
              </a:lnSpc>
              <a:spcBef>
                <a:spcPts val="0"/>
              </a:spcBef>
              <a:spcAft>
                <a:spcPts val="0"/>
              </a:spcAft>
              <a:buClr>
                <a:schemeClr val="dk1"/>
              </a:buClr>
              <a:buSzPct val="100000"/>
              <a:buChar char="-"/>
            </a:pPr>
            <a:r>
              <a:rPr lang="en">
                <a:solidFill>
                  <a:schemeClr val="dk1"/>
                </a:solidFill>
              </a:rPr>
              <a:t>Charity SubPools to assign hashrate that you want to donate to any charities, projects, people in need, like gofundmergo.</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Cardano Love Project Ideas</a:t>
            </a:r>
            <a:endParaRPr/>
          </a:p>
        </p:txBody>
      </p:sp>
      <p:sp>
        <p:nvSpPr>
          <p:cNvPr id="106" name="Google Shape;106;p19"/>
          <p:cNvSpPr txBox="1"/>
          <p:nvPr>
            <p:ph idx="1" type="body"/>
          </p:nvPr>
        </p:nvSpPr>
        <p:spPr>
          <a:xfrm>
            <a:off x="311700" y="1152475"/>
            <a:ext cx="8520600" cy="3571500"/>
          </a:xfrm>
          <a:prstGeom prst="rect">
            <a:avLst/>
          </a:prstGeom>
        </p:spPr>
        <p:txBody>
          <a:bodyPr anchorCtr="0" anchor="t" bIns="91425" lIns="91425" spcFirstLastPara="1" rIns="91425" wrap="square" tIns="91425">
            <a:normAutofit fontScale="85000"/>
          </a:bodyPr>
          <a:lstStyle/>
          <a:p>
            <a:pPr indent="-296878" lvl="0" marL="457200" rtl="0" algn="l">
              <a:lnSpc>
                <a:spcPct val="200000"/>
              </a:lnSpc>
              <a:spcBef>
                <a:spcPts val="0"/>
              </a:spcBef>
              <a:spcAft>
                <a:spcPts val="0"/>
              </a:spcAft>
              <a:buClr>
                <a:schemeClr val="dk1"/>
              </a:buClr>
              <a:buSzPct val="100000"/>
              <a:buChar char="-"/>
            </a:pPr>
            <a:r>
              <a:rPr lang="en" sz="1265">
                <a:solidFill>
                  <a:schemeClr val="dk1"/>
                </a:solidFill>
              </a:rPr>
              <a:t>Main mission is to further decentralize Cardano and reward people for delegating with small single stake pools.</a:t>
            </a:r>
            <a:endParaRPr sz="1265">
              <a:solidFill>
                <a:schemeClr val="dk1"/>
              </a:solidFill>
            </a:endParaRPr>
          </a:p>
          <a:p>
            <a:pPr indent="-296878" lvl="0" marL="457200" rtl="0" algn="l">
              <a:lnSpc>
                <a:spcPct val="200000"/>
              </a:lnSpc>
              <a:spcBef>
                <a:spcPts val="0"/>
              </a:spcBef>
              <a:spcAft>
                <a:spcPts val="0"/>
              </a:spcAft>
              <a:buClr>
                <a:schemeClr val="dk1"/>
              </a:buClr>
              <a:buSzPct val="100000"/>
              <a:buChar char="-"/>
            </a:pPr>
            <a:r>
              <a:rPr lang="en" sz="1265">
                <a:solidFill>
                  <a:schemeClr val="dk1"/>
                </a:solidFill>
              </a:rPr>
              <a:t>Create low fee Stake Pool and reward cLove to people who delegate to CSPA stake pools with less than ~1.5million, once 1.5 million has been reached, cLove rewards will be diminished until x amount, with exception of maybe the cLove pool.</a:t>
            </a:r>
            <a:endParaRPr sz="1265">
              <a:solidFill>
                <a:schemeClr val="dk1"/>
              </a:solidFill>
            </a:endParaRPr>
          </a:p>
          <a:p>
            <a:pPr indent="-296878" lvl="0" marL="457200" rtl="0" algn="l">
              <a:lnSpc>
                <a:spcPct val="200000"/>
              </a:lnSpc>
              <a:spcBef>
                <a:spcPts val="0"/>
              </a:spcBef>
              <a:spcAft>
                <a:spcPts val="0"/>
              </a:spcAft>
              <a:buClr>
                <a:schemeClr val="dk1"/>
              </a:buClr>
              <a:buSzPct val="100000"/>
              <a:buChar char="-"/>
            </a:pPr>
            <a:r>
              <a:rPr lang="en" sz="1265">
                <a:solidFill>
                  <a:schemeClr val="dk1"/>
                </a:solidFill>
              </a:rPr>
              <a:t>Encourage other projects to distribute tokens similarly to help decentralize cardano and spread the love in order to create more block producing nodes and further decentralize cardano.</a:t>
            </a:r>
            <a:endParaRPr sz="1265">
              <a:solidFill>
                <a:schemeClr val="dk1"/>
              </a:solidFill>
            </a:endParaRPr>
          </a:p>
          <a:p>
            <a:pPr indent="-296579" lvl="0" marL="457200" rtl="0" algn="l">
              <a:lnSpc>
                <a:spcPct val="200000"/>
              </a:lnSpc>
              <a:spcBef>
                <a:spcPts val="0"/>
              </a:spcBef>
              <a:spcAft>
                <a:spcPts val="0"/>
              </a:spcAft>
              <a:buClr>
                <a:schemeClr val="dk1"/>
              </a:buClr>
              <a:buSzPct val="100000"/>
              <a:buChar char="-"/>
            </a:pPr>
            <a:r>
              <a:rPr lang="en" sz="1259">
                <a:solidFill>
                  <a:schemeClr val="dk1"/>
                </a:solidFill>
              </a:rPr>
              <a:t>Create a dapp where users can rate a company, nft community, dao, or anything, perhaps cLOVE and eLOVE eventually merge with rosenbridge? 1-10(or 1-100) For now thinking the ratings will separate between Cardano and Ergo.</a:t>
            </a:r>
            <a:endParaRPr sz="1265">
              <a:solidFill>
                <a:schemeClr val="dk1"/>
              </a:solidFill>
            </a:endParaRPr>
          </a:p>
          <a:p>
            <a:pPr indent="-296878" lvl="0" marL="457200" rtl="0" algn="l">
              <a:lnSpc>
                <a:spcPct val="200000"/>
              </a:lnSpc>
              <a:spcBef>
                <a:spcPts val="0"/>
              </a:spcBef>
              <a:spcAft>
                <a:spcPts val="0"/>
              </a:spcAft>
              <a:buClr>
                <a:schemeClr val="dk1"/>
              </a:buClr>
              <a:buSzPct val="100000"/>
              <a:buChar char="-"/>
            </a:pPr>
            <a:r>
              <a:rPr lang="en" sz="1265">
                <a:solidFill>
                  <a:schemeClr val="dk1"/>
                </a:solidFill>
              </a:rPr>
              <a:t>Create a cLOVE faucet dapp where users can send ergo to receive love tokens, Users are incentivised to send Love to others, the more wallets added the more love tokens distributed and rewarded to the user.</a:t>
            </a:r>
            <a:endParaRPr sz="1265">
              <a:solidFill>
                <a:schemeClr val="dk1"/>
              </a:solidFill>
            </a:endParaRPr>
          </a:p>
          <a:p>
            <a:pPr indent="-296878" lvl="0" marL="457200" rtl="0" algn="l">
              <a:lnSpc>
                <a:spcPct val="200000"/>
              </a:lnSpc>
              <a:spcBef>
                <a:spcPts val="0"/>
              </a:spcBef>
              <a:spcAft>
                <a:spcPts val="0"/>
              </a:spcAft>
              <a:buClr>
                <a:schemeClr val="dk1"/>
              </a:buClr>
              <a:buSzPct val="100000"/>
              <a:buChar char="-"/>
            </a:pPr>
            <a:r>
              <a:rPr lang="en" sz="1265">
                <a:solidFill>
                  <a:schemeClr val="dk1"/>
                </a:solidFill>
              </a:rPr>
              <a:t>Portion of any proceeds go to charity of communities choosing, as well as a community fund.</a:t>
            </a:r>
            <a:endParaRPr sz="1265">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Current Progress</a:t>
            </a:r>
            <a:endParaRPr/>
          </a:p>
        </p:txBody>
      </p:sp>
      <p:sp>
        <p:nvSpPr>
          <p:cNvPr id="112" name="Google Shape;112;p20"/>
          <p:cNvSpPr txBox="1"/>
          <p:nvPr>
            <p:ph idx="1" type="body"/>
          </p:nvPr>
        </p:nvSpPr>
        <p:spPr>
          <a:xfrm>
            <a:off x="311700" y="1124650"/>
            <a:ext cx="8520600" cy="3380700"/>
          </a:xfrm>
          <a:prstGeom prst="rect">
            <a:avLst/>
          </a:prstGeom>
        </p:spPr>
        <p:txBody>
          <a:bodyPr anchorCtr="0" anchor="t" bIns="91425" lIns="91425" spcFirstLastPara="1" rIns="91425" wrap="square" tIns="91425">
            <a:normAutofit lnSpcReduction="20000"/>
          </a:bodyPr>
          <a:lstStyle/>
          <a:p>
            <a:pPr indent="-301625" lvl="0" marL="457200" rtl="0" algn="l">
              <a:lnSpc>
                <a:spcPct val="200000"/>
              </a:lnSpc>
              <a:spcBef>
                <a:spcPts val="0"/>
              </a:spcBef>
              <a:spcAft>
                <a:spcPts val="0"/>
              </a:spcAft>
              <a:buClr>
                <a:schemeClr val="dk1"/>
              </a:buClr>
              <a:buSzPts val="1150"/>
              <a:buChar char="-"/>
            </a:pPr>
            <a:r>
              <a:rPr lang="en" sz="1150">
                <a:solidFill>
                  <a:schemeClr val="dk1"/>
                </a:solidFill>
              </a:rPr>
              <a:t>In the process of configuring bare metal Cardano testnet relay using CardanoBSD, finishing setup on the testnet relay and get my other relays setup on testnet.</a:t>
            </a:r>
            <a:endParaRPr sz="1150">
              <a:solidFill>
                <a:schemeClr val="dk1"/>
              </a:solidFill>
            </a:endParaRPr>
          </a:p>
          <a:p>
            <a:pPr indent="-301625" lvl="0" marL="457200" rtl="0" algn="l">
              <a:lnSpc>
                <a:spcPct val="200000"/>
              </a:lnSpc>
              <a:spcBef>
                <a:spcPts val="0"/>
              </a:spcBef>
              <a:spcAft>
                <a:spcPts val="0"/>
              </a:spcAft>
              <a:buClr>
                <a:schemeClr val="dk1"/>
              </a:buClr>
              <a:buSzPts val="1150"/>
              <a:buChar char="-"/>
            </a:pPr>
            <a:r>
              <a:rPr lang="en" sz="1150">
                <a:solidFill>
                  <a:schemeClr val="dk1"/>
                </a:solidFill>
              </a:rPr>
              <a:t>Once testnet is complete and I am confident in the setup, I will transition to mainnet, I will also keep a testnet relay or two going to help decentralize testnet a little, and also to test of course.</a:t>
            </a:r>
            <a:endParaRPr sz="1150">
              <a:solidFill>
                <a:schemeClr val="dk1"/>
              </a:solidFill>
            </a:endParaRPr>
          </a:p>
          <a:p>
            <a:pPr indent="-301625" lvl="0" marL="457200" rtl="0" algn="l">
              <a:lnSpc>
                <a:spcPct val="200000"/>
              </a:lnSpc>
              <a:spcBef>
                <a:spcPts val="0"/>
              </a:spcBef>
              <a:spcAft>
                <a:spcPts val="0"/>
              </a:spcAft>
              <a:buClr>
                <a:schemeClr val="dk1"/>
              </a:buClr>
              <a:buSzPts val="1150"/>
              <a:buChar char="-"/>
            </a:pPr>
            <a:r>
              <a:rPr lang="en" sz="1150">
                <a:solidFill>
                  <a:schemeClr val="dk1"/>
                </a:solidFill>
              </a:rPr>
              <a:t>Frameworks selected for Ergo/Cardano and react template selected for Ergo Mining Dashboard as a starting point. </a:t>
            </a:r>
            <a:endParaRPr sz="1150">
              <a:solidFill>
                <a:schemeClr val="dk1"/>
              </a:solidFill>
            </a:endParaRPr>
          </a:p>
          <a:p>
            <a:pPr indent="-301625" lvl="0" marL="457200" rtl="0" algn="l">
              <a:lnSpc>
                <a:spcPct val="200000"/>
              </a:lnSpc>
              <a:spcBef>
                <a:spcPts val="0"/>
              </a:spcBef>
              <a:spcAft>
                <a:spcPts val="0"/>
              </a:spcAft>
              <a:buClr>
                <a:schemeClr val="dk1"/>
              </a:buClr>
              <a:buSzPts val="1150"/>
              <a:buChar char="-"/>
            </a:pPr>
            <a:r>
              <a:rPr lang="en" sz="1150">
                <a:solidFill>
                  <a:schemeClr val="dk1"/>
                </a:solidFill>
              </a:rPr>
              <a:t>Researching Ergo mining pool configuration.</a:t>
            </a:r>
            <a:endParaRPr sz="1150">
              <a:solidFill>
                <a:schemeClr val="dk1"/>
              </a:solidFill>
            </a:endParaRPr>
          </a:p>
          <a:p>
            <a:pPr indent="-301625" lvl="0" marL="457200" rtl="0" algn="l">
              <a:lnSpc>
                <a:spcPct val="200000"/>
              </a:lnSpc>
              <a:spcBef>
                <a:spcPts val="0"/>
              </a:spcBef>
              <a:spcAft>
                <a:spcPts val="0"/>
              </a:spcAft>
              <a:buClr>
                <a:schemeClr val="dk1"/>
              </a:buClr>
              <a:buSzPts val="1150"/>
              <a:buChar char="-"/>
            </a:pPr>
            <a:r>
              <a:rPr lang="en" sz="1150">
                <a:solidFill>
                  <a:schemeClr val="dk1"/>
                </a:solidFill>
              </a:rPr>
              <a:t>Researching ErgoJS and ErgoScript, this was my first experience with Ergo development had no exposure, didn’t really get enough time to dive into it. But I see that I can learn a lot from the subpools github and work with them and getblok.io as our goals align.</a:t>
            </a:r>
            <a:endParaRPr sz="1150">
              <a:solidFill>
                <a:schemeClr val="dk1"/>
              </a:solidFill>
            </a:endParaRPr>
          </a:p>
          <a:p>
            <a:pPr indent="0" lvl="0" marL="457200" rtl="0" algn="l">
              <a:lnSpc>
                <a:spcPct val="200000"/>
              </a:lnSpc>
              <a:spcBef>
                <a:spcPts val="1200"/>
              </a:spcBef>
              <a:spcAft>
                <a:spcPts val="1200"/>
              </a:spcAft>
              <a:buNone/>
            </a:pPr>
            <a:r>
              <a:t/>
            </a:r>
            <a:endParaRPr sz="11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818"/>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a:t>
            </a:r>
            <a:r>
              <a:rPr lang="en"/>
              <a:t> Experience</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Bachelors of Science in Computer Science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4 years of industry experience as full stack developer and system administrator.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Linux/Wintel administrator for multiple production applications </a:t>
            </a:r>
            <a:r>
              <a:rPr lang="en">
                <a:solidFill>
                  <a:schemeClr val="dk1"/>
                </a:solidFill>
              </a:rPr>
              <a:t>responsible</a:t>
            </a:r>
            <a:r>
              <a:rPr lang="en">
                <a:solidFill>
                  <a:schemeClr val="dk1"/>
                </a:solidFill>
              </a:rPr>
              <a:t> for full project lifecycle. Creating, Installing, Configuring, Deploying,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~10 years of development experience, multiple websites for school and work projects.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Languages: C#, JavaScript, Java, C, PHP, SQL… and more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