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sldIdLst>
    <p:sldId id="256" r:id="rId4"/>
    <p:sldId id="257" r:id="rId5"/>
    <p:sldId id="258" r:id="rId6"/>
    <p:sldId id="259" r:id="rId7"/>
    <p:sldId id="265" r:id="rId8"/>
    <p:sldId id="260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第二章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变量和简单数据类型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 hello_world.py 时发生的情况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250950" y="1790065"/>
            <a:ext cx="8656955" cy="1288415"/>
          </a:xfrm>
        </p:spPr>
        <p:txBody>
          <a:bodyPr>
            <a:noAutofit/>
          </a:bodyPr>
          <a:lstStyle/>
          <a:p>
            <a:pPr marL="457200" lvl="1" indent="0" algn="l">
              <a:lnSpc>
                <a:spcPct val="150000"/>
              </a:lnSpc>
              <a:buNone/>
            </a:pPr>
            <a:r>
              <a:rPr kumimoji="1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 hello_world.py 时，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 指出这是一个 Python 程序，因此编辑器将使用Python解释器来运行它。</a:t>
            </a:r>
            <a:endParaRPr kumimoji="1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Autofit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变量的命名和使用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58931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延迟 41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延迟 43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延迟 45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延迟 47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85010" y="2202815"/>
            <a:ext cx="8279765" cy="392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变量名只能包含字母、数字和下划线。变量名能以字母或下划线打头，但不能以数字打头。例如，可将变量命名为 message_1，但不能将其命名为 1_message。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变量名不能包含空格，但能使用下划线来分隔其中的单词。例如，变量名 greeting_ message 可行，但变量名 greeting message 会引发错误。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不要将 Python 关键字和函数名用作变量名，即不要使用 Python 保留用于特殊用途的单词，如 print（请参见附录 A.4）。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变量名应既简短又具有描述性。例如，name 比 n 好，student_name 比 s_n 好，name_length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 length_of_persons_name 好。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慎用小写字母 l 和大写字母 O，因为它们可能被人错看成数字 1 和 0。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>
            <a:noAutofit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使用变量时避免命名错误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58931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延迟 41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延迟 43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延迟 45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延迟 47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5"/>
          <p:cNvSpPr>
            <a:spLocks noGrp="1"/>
          </p:cNvSpPr>
          <p:nvPr/>
        </p:nvSpPr>
        <p:spPr>
          <a:xfrm>
            <a:off x="2338524" y="25260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变量是标签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9"/>
          <p:cNvSpPr>
            <a:spLocks noGrp="1"/>
          </p:cNvSpPr>
          <p:nvPr/>
        </p:nvSpPr>
        <p:spPr>
          <a:xfrm>
            <a:off x="1585789" y="2526047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0925" y="2011680"/>
            <a:ext cx="79444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程序无法成功运行时，解释器将提供一个 traceback。陷入了困境。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705" y="2891790"/>
            <a:ext cx="50272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变量常被描述为可用于存储值的盒子。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884697"/>
            <a:ext cx="8616215" cy="365593"/>
          </a:xfrm>
        </p:spPr>
        <p:txBody>
          <a:bodyPr>
            <a:noAutofit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使用方法修改字符串的大小写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69206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88469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2"/>
          <p:cNvSpPr txBox="1"/>
          <p:nvPr/>
        </p:nvSpPr>
        <p:spPr>
          <a:xfrm>
            <a:off x="2338524" y="225854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title()--首字母大写 upper()--全大写 lower()--全小写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占位符 2"/>
          <p:cNvSpPr txBox="1"/>
          <p:nvPr/>
        </p:nvSpPr>
        <p:spPr>
          <a:xfrm>
            <a:off x="2357755" y="3119605"/>
            <a:ext cx="8938260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要在字符串中插入变量的值，可在前引号前加上字母 f，再将要插入的变量放在花</a:t>
            </a:r>
            <a:r>
              <a:rPr sz="16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占位符 2"/>
          <p:cNvSpPr txBox="1"/>
          <p:nvPr/>
        </p:nvSpPr>
        <p:spPr>
          <a:xfrm>
            <a:off x="2338705" y="3990190"/>
            <a:ext cx="8616315" cy="48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字符串"\n\t"让 Python 换到下一行，并在下一行开头添加一个制表符。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延迟 17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延迟 21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占位符 5"/>
          <p:cNvSpPr>
            <a:spLocks noGrp="1"/>
          </p:cNvSpPr>
          <p:nvPr/>
        </p:nvSpPr>
        <p:spPr>
          <a:xfrm>
            <a:off x="2332174" y="274622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在字符串中使用变量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9"/>
          <p:cNvSpPr>
            <a:spLocks noGrp="1"/>
          </p:cNvSpPr>
          <p:nvPr/>
        </p:nvSpPr>
        <p:spPr>
          <a:xfrm>
            <a:off x="1579439" y="274241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5"/>
          <p:cNvSpPr>
            <a:spLocks noGrp="1"/>
          </p:cNvSpPr>
          <p:nvPr/>
        </p:nvSpPr>
        <p:spPr>
          <a:xfrm>
            <a:off x="2313124" y="361681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使用制表符或换行符来添加空白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9"/>
          <p:cNvSpPr>
            <a:spLocks noGrp="1"/>
          </p:cNvSpPr>
          <p:nvPr/>
        </p:nvSpPr>
        <p:spPr>
          <a:xfrm>
            <a:off x="1560389" y="359966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5"/>
          <p:cNvSpPr>
            <a:spLocks noGrp="1"/>
          </p:cNvSpPr>
          <p:nvPr/>
        </p:nvSpPr>
        <p:spPr>
          <a:xfrm>
            <a:off x="2338524" y="446136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删除空白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9"/>
          <p:cNvSpPr>
            <a:spLocks noGrp="1"/>
          </p:cNvSpPr>
          <p:nvPr/>
        </p:nvSpPr>
        <p:spPr>
          <a:xfrm>
            <a:off x="1585789" y="445691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2"/>
          <p:cNvSpPr txBox="1"/>
          <p:nvPr/>
        </p:nvSpPr>
        <p:spPr>
          <a:xfrm>
            <a:off x="2357755" y="4834740"/>
            <a:ext cx="8616315" cy="58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rstrip() 剔除右边空白 lstrip() 剔除左边空白 strip() 剔除两边空白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5"/>
          <p:cNvSpPr>
            <a:spLocks noGrp="1"/>
          </p:cNvSpPr>
          <p:nvPr/>
        </p:nvSpPr>
        <p:spPr>
          <a:xfrm>
            <a:off x="2351224" y="531162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使用字符串时避免语法错误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占位符 9"/>
          <p:cNvSpPr>
            <a:spLocks noGrp="1"/>
          </p:cNvSpPr>
          <p:nvPr/>
        </p:nvSpPr>
        <p:spPr>
          <a:xfrm>
            <a:off x="1598489" y="531416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1398287"/>
            <a:ext cx="8616215" cy="365593"/>
          </a:xfrm>
        </p:spPr>
        <p:txBody>
          <a:bodyPr>
            <a:noAutofit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69206" cy="472131"/>
          </a:xfrm>
        </p:spPr>
        <p:txBody>
          <a:bodyPr>
            <a:normAutofit fontScale="9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14173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2"/>
          <p:cNvSpPr txBox="1"/>
          <p:nvPr/>
        </p:nvSpPr>
        <p:spPr>
          <a:xfrm>
            <a:off x="2338524" y="179118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Python 中，可对整数执行加（+）减（-）乘（*）除（/）运算。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占位符 2"/>
          <p:cNvSpPr txBox="1"/>
          <p:nvPr/>
        </p:nvSpPr>
        <p:spPr>
          <a:xfrm>
            <a:off x="2357755" y="2652245"/>
            <a:ext cx="8938260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将所有带小数点的数称为浮点数。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占位符 2"/>
          <p:cNvSpPr txBox="1"/>
          <p:nvPr/>
        </p:nvSpPr>
        <p:spPr>
          <a:xfrm>
            <a:off x="2338705" y="3541880"/>
            <a:ext cx="8616315" cy="48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无论是哪种运算，只要有操作数是浮点数，Python 默认得到的总是浮点数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延迟 17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延迟 21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占位符 5"/>
          <p:cNvSpPr>
            <a:spLocks noGrp="1"/>
          </p:cNvSpPr>
          <p:nvPr/>
        </p:nvSpPr>
        <p:spPr>
          <a:xfrm>
            <a:off x="2332174" y="227886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9"/>
          <p:cNvSpPr>
            <a:spLocks noGrp="1"/>
          </p:cNvSpPr>
          <p:nvPr/>
        </p:nvSpPr>
        <p:spPr>
          <a:xfrm>
            <a:off x="1579439" y="227505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5"/>
          <p:cNvSpPr>
            <a:spLocks noGrp="1"/>
          </p:cNvSpPr>
          <p:nvPr/>
        </p:nvSpPr>
        <p:spPr>
          <a:xfrm>
            <a:off x="2313124" y="311135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整数和浮点数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9"/>
          <p:cNvSpPr>
            <a:spLocks noGrp="1"/>
          </p:cNvSpPr>
          <p:nvPr/>
        </p:nvSpPr>
        <p:spPr>
          <a:xfrm>
            <a:off x="1560389" y="313230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5"/>
          <p:cNvSpPr>
            <a:spLocks noGrp="1"/>
          </p:cNvSpPr>
          <p:nvPr/>
        </p:nvSpPr>
        <p:spPr>
          <a:xfrm>
            <a:off x="2338524" y="401305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数中的下划线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9"/>
          <p:cNvSpPr>
            <a:spLocks noGrp="1"/>
          </p:cNvSpPr>
          <p:nvPr/>
        </p:nvSpPr>
        <p:spPr>
          <a:xfrm>
            <a:off x="1585789" y="398955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2"/>
          <p:cNvSpPr txBox="1"/>
          <p:nvPr/>
        </p:nvSpPr>
        <p:spPr>
          <a:xfrm>
            <a:off x="2338705" y="4386580"/>
            <a:ext cx="8616315" cy="459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当你打印这种使用下划线定义的数时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，Python 会忽略其中的下划线。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5"/>
          <p:cNvSpPr>
            <a:spLocks noGrp="1"/>
          </p:cNvSpPr>
          <p:nvPr/>
        </p:nvSpPr>
        <p:spPr>
          <a:xfrm>
            <a:off x="2357574" y="484934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同时给多个变量赋值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占位符 9"/>
          <p:cNvSpPr>
            <a:spLocks noGrp="1"/>
          </p:cNvSpPr>
          <p:nvPr/>
        </p:nvSpPr>
        <p:spPr>
          <a:xfrm>
            <a:off x="1598489" y="484680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 txBox="1"/>
          <p:nvPr/>
        </p:nvSpPr>
        <p:spPr>
          <a:xfrm>
            <a:off x="2351405" y="5250815"/>
            <a:ext cx="8616315" cy="5549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给多个变量赋值，需要用逗号将变量名分开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将按顺序将每个值赋给对应的变量。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/>
        </p:nvSpPr>
        <p:spPr>
          <a:xfrm>
            <a:off x="2344874" y="567611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9"/>
          <p:cNvSpPr>
            <a:spLocks noGrp="1"/>
          </p:cNvSpPr>
          <p:nvPr/>
        </p:nvSpPr>
        <p:spPr>
          <a:xfrm>
            <a:off x="1592139" y="5678655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2.4.6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/>
          <p:nvPr/>
        </p:nvSpPr>
        <p:spPr>
          <a:xfrm>
            <a:off x="2345055" y="6063615"/>
            <a:ext cx="8616315" cy="5549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常量类似于变量，但其值在程序的整个生命周期内保持不变。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338524" y="2025032"/>
            <a:ext cx="8616215" cy="365593"/>
          </a:xfrm>
        </p:spPr>
        <p:txBody>
          <a:bodyPr>
            <a:noAutofit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如何编写注释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69206" cy="472131"/>
          </a:xfrm>
        </p:spPr>
        <p:txBody>
          <a:bodyPr>
            <a:normAutofit fontScale="9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1585789" y="202503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2"/>
          <p:cNvSpPr txBox="1"/>
          <p:nvPr/>
        </p:nvSpPr>
        <p:spPr>
          <a:xfrm>
            <a:off x="2338524" y="239888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注释用井号（#）标识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，后面的内容都会被 Python 解释器忽略。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占位符 2"/>
          <p:cNvSpPr txBox="1"/>
          <p:nvPr/>
        </p:nvSpPr>
        <p:spPr>
          <a:xfrm>
            <a:off x="2357755" y="3259940"/>
            <a:ext cx="8938260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编写注释的主要目的是阐述代码要做什么，以及是如何做的。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延迟 17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延迟 21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占位符 5"/>
          <p:cNvSpPr>
            <a:spLocks noGrp="1"/>
          </p:cNvSpPr>
          <p:nvPr/>
        </p:nvSpPr>
        <p:spPr>
          <a:xfrm>
            <a:off x="2332174" y="2886560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该编写什么样的注释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9"/>
          <p:cNvSpPr>
            <a:spLocks noGrp="1"/>
          </p:cNvSpPr>
          <p:nvPr/>
        </p:nvSpPr>
        <p:spPr>
          <a:xfrm>
            <a:off x="1579439" y="2882750"/>
            <a:ext cx="9994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之禅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 txBox="1"/>
          <p:nvPr/>
        </p:nvSpPr>
        <p:spPr>
          <a:xfrm>
            <a:off x="949320" y="698673"/>
            <a:ext cx="858931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08480" y="1625600"/>
            <a:ext cx="4006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Beautiful is better than ugly.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08480" y="2416175"/>
            <a:ext cx="375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Simple is better than complex.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08480" y="3206750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Complex is better than complicated.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8480" y="39973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Readability counts.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8480" y="4787900"/>
            <a:ext cx="8972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There should be one-- and preferably only one --obvious way to do it.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08480" y="5578475"/>
            <a:ext cx="5111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Now is better than never.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宽屏</PresentationFormat>
  <Paragraphs>154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运行 hello_world.py 时发生的情况</vt:lpstr>
      <vt:lpstr>变量</vt:lpstr>
      <vt:lpstr>变量</vt:lpstr>
      <vt:lpstr>字符串</vt:lpstr>
      <vt:lpstr>数</vt:lpstr>
      <vt:lpstr>注释</vt:lpstr>
      <vt:lpstr>Python 之禅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8</cp:revision>
  <dcterms:created xsi:type="dcterms:W3CDTF">2021-06-22T08:36:00Z</dcterms:created>
  <dcterms:modified xsi:type="dcterms:W3CDTF">2021-08-05T06:19:51Z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F6BF9C8459764851843C9EBFDF2EAA23</vt:lpwstr>
  </property>
  <property fmtid="{D5CDD505-2E9C-101B-9397-08002B2CF9AE}" pid="3" name="KSOProductBuildVer">
    <vt:lpwstr>2052-11.1.0.10667</vt:lpwstr>
  </property>
</Properties>
</file>