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5" r:id="rId3"/>
    <p:sldId id="292" r:id="rId4"/>
    <p:sldId id="294" r:id="rId5"/>
    <p:sldId id="295" r:id="rId6"/>
    <p:sldId id="296" r:id="rId7"/>
    <p:sldId id="302" r:id="rId8"/>
    <p:sldId id="303" r:id="rId9"/>
    <p:sldId id="304" r:id="rId10"/>
    <p:sldId id="297" r:id="rId11"/>
    <p:sldId id="298" r:id="rId12"/>
    <p:sldId id="299" r:id="rId13"/>
    <p:sldId id="300" r:id="rId14"/>
    <p:sldId id="301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7/14/2017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7/14/2017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796" y="239522"/>
            <a:ext cx="25622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airtelworld.in:7990/bitbucket/projects/INTOSB/repos/integrationrelease/browse/weblogic_resources/release/db_details.property?at=refs/heads/dev" TargetMode="External"/><Relationship Id="rId2" Type="http://schemas.openxmlformats.org/officeDocument/2006/relationships/hyperlink" Target="http://code.airtelworld.in:7990/bitbucket/projects/INTOSB/repos/integrationrelease/browse/weblogic_resources/release/aq_details.property?at=refs/heads/dev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://code.airtelworld.in:7990/bitbucket/projects/INTOSB/repos/integrationrelease/browse/weblogic_resources/release/jms.property?at=refs/heads/dev" TargetMode="External"/><Relationship Id="rId4" Type="http://schemas.openxmlformats.org/officeDocument/2006/relationships/hyperlink" Target="http://code.airtelworld.in:7990/bitbucket/projects/INTOSB/repos/integrationrelease/browse/weblogic_resources/release/fsjms.property?at=refs/heads/de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5237922"/>
            <a:ext cx="11563214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One Touch Build &amp; Deployment </a:t>
            </a:r>
            <a:r>
              <a:rPr lang="en-IN" dirty="0"/>
              <a:t>Automation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02" y="344859"/>
            <a:ext cx="25622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430" y="344859"/>
            <a:ext cx="5461966" cy="437521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Resources checkout and Build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1120" y="179912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Run the Jenkin job for given </a:t>
            </a:r>
            <a:r>
              <a:rPr lang="en-IN" dirty="0" err="1"/>
              <a:t>env</a:t>
            </a:r>
            <a:r>
              <a:rPr lang="en-IN" dirty="0"/>
              <a:t>.(Dev/Test/PP/Prod/…./n)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checkout the service resources from BB for a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Build the jar from check out service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Connect to BB and upload the build with build number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48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deployment from built Jar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1120" y="179912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Run the Jenkin job for given </a:t>
            </a:r>
            <a:r>
              <a:rPr lang="en-IN" dirty="0" err="1"/>
              <a:t>env</a:t>
            </a:r>
            <a:r>
              <a:rPr lang="en-IN" dirty="0"/>
              <a:t>.(Dev/Test/PP/Prod/…./n) and built Number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checkout the Build jar and OSB customization from BB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connect to the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Built jar will be deployed into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Apply the OSB customization on top of jar deployment.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8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Services deployment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1120" y="184397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Run the Jenkin job for given </a:t>
            </a:r>
            <a:r>
              <a:rPr lang="en-IN" dirty="0" err="1"/>
              <a:t>env</a:t>
            </a:r>
            <a:r>
              <a:rPr lang="en-IN" dirty="0"/>
              <a:t>.(Dev/Test/PP/Prod/…./n)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checkout the WL resources, OSB customization, service resources and </a:t>
            </a:r>
            <a:r>
              <a:rPr lang="en-IN" dirty="0" err="1"/>
              <a:t>Env</a:t>
            </a:r>
            <a:r>
              <a:rPr lang="en-IN" dirty="0"/>
              <a:t>. details from BB for a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checkout the Build jar from BB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connect to the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Deployment as below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WL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Build jar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Apply the OSB customization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OSB customization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1120" y="219668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Run the Jenkin job for given </a:t>
            </a:r>
            <a:r>
              <a:rPr lang="en-IN" dirty="0" err="1"/>
              <a:t>env</a:t>
            </a:r>
            <a:r>
              <a:rPr lang="en-IN" dirty="0"/>
              <a:t>.(Dev/Test/PP/Prod/…./n)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checkout OSB customization from BB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connect to the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Apply the OSB customization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9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ublish.newsserv.com.au/epublisher/schools/moranbahss_stats/images/user_uploads/Clipart/thank-you2.png"/>
          <p:cNvPicPr>
            <a:picLocks noChangeAspect="1" noChangeArrowheads="1"/>
          </p:cNvPicPr>
          <p:nvPr/>
        </p:nvPicPr>
        <p:blipFill>
          <a:blip r:embed="rId2" cstate="print"/>
          <a:srcRect l="1724" t="18286" r="3448" b="3584"/>
          <a:stretch>
            <a:fillRect/>
          </a:stretch>
        </p:blipFill>
        <p:spPr bwMode="auto">
          <a:xfrm>
            <a:off x="4145136" y="2174330"/>
            <a:ext cx="3929090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15" y="5340928"/>
            <a:ext cx="25622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2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4605629-708F-4A8C-BDAE-D04F9C9E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305"/>
            <a:ext cx="10515600" cy="808728"/>
          </a:xfrm>
        </p:spPr>
        <p:txBody>
          <a:bodyPr/>
          <a:lstStyle/>
          <a:p>
            <a:r>
              <a:rPr lang="en-IN" dirty="0"/>
              <a:t>Build &amp; Deployment(BD) Approach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C4531FD-5841-40DC-9E48-BF522434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5222782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Automation build for BD* as follows</a:t>
            </a:r>
          </a:p>
          <a:p>
            <a:pPr lvl="1"/>
            <a:r>
              <a:rPr lang="en-IN" sz="2400" dirty="0"/>
              <a:t>All BD is based on environment(Dev/Test/…./n) for a release</a:t>
            </a:r>
          </a:p>
          <a:p>
            <a:pPr lvl="1"/>
            <a:r>
              <a:rPr lang="en-IN" sz="2400" dirty="0"/>
              <a:t>All configuration required for BD should be upload the BB as defined structure</a:t>
            </a:r>
          </a:p>
          <a:p>
            <a:pPr lvl="1"/>
            <a:r>
              <a:rPr lang="en-IN" sz="2400" dirty="0"/>
              <a:t>Using BD, we do the following activities</a:t>
            </a:r>
          </a:p>
          <a:p>
            <a:pPr lvl="2"/>
            <a:r>
              <a:rPr lang="en-IN" sz="2000" dirty="0"/>
              <a:t>Deploy only WL resources(property files) to a specific </a:t>
            </a:r>
            <a:r>
              <a:rPr lang="en-IN" sz="2000" dirty="0" err="1"/>
              <a:t>env</a:t>
            </a:r>
            <a:r>
              <a:rPr lang="en-IN" sz="2000" dirty="0"/>
              <a:t>. from BB</a:t>
            </a:r>
          </a:p>
          <a:p>
            <a:pPr lvl="2"/>
            <a:r>
              <a:rPr lang="en-IN" sz="2000" dirty="0"/>
              <a:t>Checkout and build the services to a specific </a:t>
            </a:r>
            <a:r>
              <a:rPr lang="en-IN" sz="2000" dirty="0" err="1"/>
              <a:t>env</a:t>
            </a:r>
            <a:r>
              <a:rPr lang="en-IN" sz="2000" dirty="0"/>
              <a:t>. from BB</a:t>
            </a:r>
          </a:p>
          <a:p>
            <a:pPr lvl="2"/>
            <a:r>
              <a:rPr lang="en-IN" sz="2000" dirty="0"/>
              <a:t>Upload the build jar into bitbucket with built number for a specific </a:t>
            </a:r>
            <a:r>
              <a:rPr lang="en-IN" sz="2000" dirty="0" err="1"/>
              <a:t>env</a:t>
            </a:r>
            <a:r>
              <a:rPr lang="en-IN" sz="2000" dirty="0"/>
              <a:t>. </a:t>
            </a:r>
          </a:p>
          <a:p>
            <a:pPr lvl="2"/>
            <a:r>
              <a:rPr lang="en-IN" sz="2000" dirty="0"/>
              <a:t>Deploy only the built jar from BB to a specific </a:t>
            </a:r>
            <a:r>
              <a:rPr lang="en-IN" sz="2000" dirty="0" err="1"/>
              <a:t>env</a:t>
            </a:r>
            <a:r>
              <a:rPr lang="en-IN" sz="2000" dirty="0"/>
              <a:t>. with given built number</a:t>
            </a:r>
          </a:p>
          <a:p>
            <a:pPr lvl="2"/>
            <a:r>
              <a:rPr lang="en-IN" sz="2000" dirty="0"/>
              <a:t>Full deployment for a specific </a:t>
            </a:r>
            <a:r>
              <a:rPr lang="en-IN" sz="2000" dirty="0" err="1"/>
              <a:t>env</a:t>
            </a:r>
            <a:r>
              <a:rPr lang="en-IN" sz="2000" dirty="0"/>
              <a:t>. for a release </a:t>
            </a:r>
          </a:p>
          <a:p>
            <a:pPr lvl="3"/>
            <a:r>
              <a:rPr lang="en-IN" sz="1800" dirty="0"/>
              <a:t>i.e., checkout all required WL resources, OSB customization, service resources &amp; </a:t>
            </a:r>
            <a:r>
              <a:rPr lang="en-IN" sz="1800" dirty="0" err="1"/>
              <a:t>env</a:t>
            </a:r>
            <a:r>
              <a:rPr lang="en-IN" sz="1800" dirty="0"/>
              <a:t>. details</a:t>
            </a:r>
          </a:p>
          <a:p>
            <a:pPr lvl="3"/>
            <a:r>
              <a:rPr lang="en-IN" sz="1800" dirty="0"/>
              <a:t>Build service jars</a:t>
            </a:r>
          </a:p>
          <a:p>
            <a:pPr lvl="3"/>
            <a:r>
              <a:rPr lang="en-IN" sz="1800" dirty="0"/>
              <a:t>Deploy required WL resources, built jars and apply the OSB customization. </a:t>
            </a:r>
          </a:p>
          <a:p>
            <a:pPr lvl="2"/>
            <a:r>
              <a:rPr lang="en-IN" sz="2000" dirty="0"/>
              <a:t>Apply only OSB customization</a:t>
            </a:r>
          </a:p>
          <a:p>
            <a:pPr lvl="2"/>
            <a:endParaRPr lang="en-IN" sz="2000" dirty="0"/>
          </a:p>
          <a:p>
            <a:pPr lvl="2"/>
            <a:endParaRPr lang="en-IN" sz="2000" dirty="0"/>
          </a:p>
          <a:p>
            <a:pPr lvl="1"/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722AF1-3C6D-4094-9011-9ED267DE2C05}"/>
              </a:ext>
            </a:extLst>
          </p:cNvPr>
          <p:cNvSpPr/>
          <p:nvPr/>
        </p:nvSpPr>
        <p:spPr>
          <a:xfrm>
            <a:off x="8531091" y="6123931"/>
            <a:ext cx="3488631" cy="43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*BD – Build and Deployment </a:t>
            </a:r>
          </a:p>
        </p:txBody>
      </p:sp>
    </p:spTree>
    <p:extLst>
      <p:ext uri="{BB962C8B-B14F-4D97-AF65-F5344CB8AC3E}">
        <p14:creationId xmlns:p14="http://schemas.microsoft.com/office/powerpoint/2010/main" val="10240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/>
          </p:cNvSpPr>
          <p:nvPr/>
        </p:nvSpPr>
        <p:spPr>
          <a:xfrm>
            <a:off x="1471923" y="5328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Bitbucket Structure for BD*Automation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851375" y="6119021"/>
            <a:ext cx="4969565" cy="43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*BD – Build and Deployment</a:t>
            </a:r>
          </a:p>
          <a:p>
            <a:r>
              <a:rPr lang="en-IN" b="1" dirty="0">
                <a:solidFill>
                  <a:schemeClr val="tx1"/>
                </a:solidFill>
              </a:rPr>
              <a:t>** Test scripts – it’s place holder for next release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FB5C76B-6EAF-4CB9-B14A-87AEB82AF6FC}"/>
              </a:ext>
            </a:extLst>
          </p:cNvPr>
          <p:cNvSpPr/>
          <p:nvPr/>
        </p:nvSpPr>
        <p:spPr>
          <a:xfrm>
            <a:off x="4015410" y="1858441"/>
            <a:ext cx="2319130" cy="50358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Integrationrelease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F8AE7E2E-2DBA-4388-8419-AEA2A88EFD9E}"/>
              </a:ext>
            </a:extLst>
          </p:cNvPr>
          <p:cNvSpPr/>
          <p:nvPr/>
        </p:nvSpPr>
        <p:spPr>
          <a:xfrm>
            <a:off x="1484244" y="2984875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83085941-0941-408B-83A0-1EE6CD648CBC}"/>
              </a:ext>
            </a:extLst>
          </p:cNvPr>
          <p:cNvSpPr/>
          <p:nvPr/>
        </p:nvSpPr>
        <p:spPr>
          <a:xfrm>
            <a:off x="3432314" y="2984874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226DF68A-EBD6-4EAC-982E-82DB93990735}"/>
              </a:ext>
            </a:extLst>
          </p:cNvPr>
          <p:cNvSpPr/>
          <p:nvPr/>
        </p:nvSpPr>
        <p:spPr>
          <a:xfrm>
            <a:off x="5380384" y="2984874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PreProd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609F83E1-6BA3-4F84-8D86-E03EF08DAA2D}"/>
              </a:ext>
            </a:extLst>
          </p:cNvPr>
          <p:cNvSpPr/>
          <p:nvPr/>
        </p:nvSpPr>
        <p:spPr>
          <a:xfrm>
            <a:off x="7043532" y="2984873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1051C4B3-E430-4E8E-B493-A34362536645}"/>
              </a:ext>
            </a:extLst>
          </p:cNvPr>
          <p:cNvSpPr/>
          <p:nvPr/>
        </p:nvSpPr>
        <p:spPr>
          <a:xfrm>
            <a:off x="8372064" y="2991498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AA8EDBD8-C63E-4741-8ABE-512B11DD41CC}"/>
              </a:ext>
            </a:extLst>
          </p:cNvPr>
          <p:cNvSpPr/>
          <p:nvPr/>
        </p:nvSpPr>
        <p:spPr>
          <a:xfrm>
            <a:off x="318051" y="3892649"/>
            <a:ext cx="1603515" cy="72224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OSB customization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EBC1E05D-2714-4CD6-A531-92426645E06F}"/>
              </a:ext>
            </a:extLst>
          </p:cNvPr>
          <p:cNvSpPr/>
          <p:nvPr/>
        </p:nvSpPr>
        <p:spPr>
          <a:xfrm>
            <a:off x="2232990" y="3892649"/>
            <a:ext cx="1603515" cy="72224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WLS Resources 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3FF8D9A3-F722-4A91-8A11-0A16A01E9C7C}"/>
              </a:ext>
            </a:extLst>
          </p:cNvPr>
          <p:cNvSpPr/>
          <p:nvPr/>
        </p:nvSpPr>
        <p:spPr>
          <a:xfrm>
            <a:off x="4147929" y="3892649"/>
            <a:ext cx="1603515" cy="72224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Resources  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53EE8F6F-56A4-4A11-86D4-6BFF75154FED}"/>
              </a:ext>
            </a:extLst>
          </p:cNvPr>
          <p:cNvSpPr/>
          <p:nvPr/>
        </p:nvSpPr>
        <p:spPr>
          <a:xfrm>
            <a:off x="6049618" y="3892649"/>
            <a:ext cx="1603515" cy="72224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Details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71606A16-E8FB-4293-B94E-CF9D27B8D11E}"/>
              </a:ext>
            </a:extLst>
          </p:cNvPr>
          <p:cNvSpPr/>
          <p:nvPr/>
        </p:nvSpPr>
        <p:spPr>
          <a:xfrm>
            <a:off x="7951307" y="3892649"/>
            <a:ext cx="1603515" cy="722244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Scripts**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86AF0672-97B3-4604-8268-1D37F5F65E42}"/>
              </a:ext>
            </a:extLst>
          </p:cNvPr>
          <p:cNvSpPr/>
          <p:nvPr/>
        </p:nvSpPr>
        <p:spPr>
          <a:xfrm>
            <a:off x="9852996" y="3892649"/>
            <a:ext cx="1603515" cy="72224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Builds</a:t>
            </a:r>
          </a:p>
        </p:txBody>
      </p:sp>
      <p:sp>
        <p:nvSpPr>
          <p:cNvPr id="71" name="Rectangle: Diagonal Corners Rounded 70">
            <a:extLst>
              <a:ext uri="{FF2B5EF4-FFF2-40B4-BE49-F238E27FC236}">
                <a16:creationId xmlns:a16="http://schemas.microsoft.com/office/drawing/2014/main" xmlns="" id="{98704AAD-D294-471F-97FA-3E5C2212D7EF}"/>
              </a:ext>
            </a:extLst>
          </p:cNvPr>
          <p:cNvSpPr/>
          <p:nvPr/>
        </p:nvSpPr>
        <p:spPr>
          <a:xfrm>
            <a:off x="311423" y="4833554"/>
            <a:ext cx="801761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</a:t>
            </a:r>
          </a:p>
        </p:txBody>
      </p:sp>
      <p:sp>
        <p:nvSpPr>
          <p:cNvPr id="72" name="Rectangle: Diagonal Corners Rounded 71">
            <a:extLst>
              <a:ext uri="{FF2B5EF4-FFF2-40B4-BE49-F238E27FC236}">
                <a16:creationId xmlns:a16="http://schemas.microsoft.com/office/drawing/2014/main" xmlns="" id="{59B49372-2945-4B9D-851A-BBDD42B25E04}"/>
              </a:ext>
            </a:extLst>
          </p:cNvPr>
          <p:cNvSpPr/>
          <p:nvPr/>
        </p:nvSpPr>
        <p:spPr>
          <a:xfrm>
            <a:off x="1179442" y="4833554"/>
            <a:ext cx="795132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</a:t>
            </a:r>
          </a:p>
        </p:txBody>
      </p:sp>
      <p:sp>
        <p:nvSpPr>
          <p:cNvPr id="73" name="Rectangle: Diagonal Corners Rounded 72">
            <a:extLst>
              <a:ext uri="{FF2B5EF4-FFF2-40B4-BE49-F238E27FC236}">
                <a16:creationId xmlns:a16="http://schemas.microsoft.com/office/drawing/2014/main" xmlns="" id="{6DAD63D0-2048-4B14-8204-32164724E321}"/>
              </a:ext>
            </a:extLst>
          </p:cNvPr>
          <p:cNvSpPr/>
          <p:nvPr/>
        </p:nvSpPr>
        <p:spPr>
          <a:xfrm>
            <a:off x="2173354" y="4833554"/>
            <a:ext cx="801761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</a:t>
            </a:r>
          </a:p>
        </p:txBody>
      </p:sp>
      <p:sp>
        <p:nvSpPr>
          <p:cNvPr id="74" name="Rectangle: Diagonal Corners Rounded 73">
            <a:extLst>
              <a:ext uri="{FF2B5EF4-FFF2-40B4-BE49-F238E27FC236}">
                <a16:creationId xmlns:a16="http://schemas.microsoft.com/office/drawing/2014/main" xmlns="" id="{F650CD48-6262-4328-AD3D-865AD6675530}"/>
              </a:ext>
            </a:extLst>
          </p:cNvPr>
          <p:cNvSpPr/>
          <p:nvPr/>
        </p:nvSpPr>
        <p:spPr>
          <a:xfrm>
            <a:off x="3041373" y="4833554"/>
            <a:ext cx="795132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</a:t>
            </a:r>
          </a:p>
        </p:txBody>
      </p:sp>
      <p:sp>
        <p:nvSpPr>
          <p:cNvPr id="75" name="Rectangle: Diagonal Corners Rounded 74">
            <a:extLst>
              <a:ext uri="{FF2B5EF4-FFF2-40B4-BE49-F238E27FC236}">
                <a16:creationId xmlns:a16="http://schemas.microsoft.com/office/drawing/2014/main" xmlns="" id="{1611C145-FDEB-429E-BDE9-2CF5E1BFAA6C}"/>
              </a:ext>
            </a:extLst>
          </p:cNvPr>
          <p:cNvSpPr/>
          <p:nvPr/>
        </p:nvSpPr>
        <p:spPr>
          <a:xfrm>
            <a:off x="4088293" y="4833554"/>
            <a:ext cx="801761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</a:t>
            </a:r>
          </a:p>
        </p:txBody>
      </p:sp>
      <p:sp>
        <p:nvSpPr>
          <p:cNvPr id="76" name="Rectangle: Diagonal Corners Rounded 75">
            <a:extLst>
              <a:ext uri="{FF2B5EF4-FFF2-40B4-BE49-F238E27FC236}">
                <a16:creationId xmlns:a16="http://schemas.microsoft.com/office/drawing/2014/main" xmlns="" id="{AB089E70-0888-41D0-9B90-436700F955AB}"/>
              </a:ext>
            </a:extLst>
          </p:cNvPr>
          <p:cNvSpPr/>
          <p:nvPr/>
        </p:nvSpPr>
        <p:spPr>
          <a:xfrm>
            <a:off x="4956312" y="4833554"/>
            <a:ext cx="795132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</a:t>
            </a:r>
          </a:p>
        </p:txBody>
      </p:sp>
      <p:sp>
        <p:nvSpPr>
          <p:cNvPr id="77" name="Rectangle: Diagonal Corners Rounded 76">
            <a:extLst>
              <a:ext uri="{FF2B5EF4-FFF2-40B4-BE49-F238E27FC236}">
                <a16:creationId xmlns:a16="http://schemas.microsoft.com/office/drawing/2014/main" xmlns="" id="{07E6A849-EFD7-431A-A17A-3898DBD8DE3C}"/>
              </a:ext>
            </a:extLst>
          </p:cNvPr>
          <p:cNvSpPr/>
          <p:nvPr/>
        </p:nvSpPr>
        <p:spPr>
          <a:xfrm>
            <a:off x="7891671" y="4840185"/>
            <a:ext cx="801761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</a:t>
            </a:r>
          </a:p>
        </p:txBody>
      </p:sp>
      <p:sp>
        <p:nvSpPr>
          <p:cNvPr id="78" name="Rectangle: Diagonal Corners Rounded 77">
            <a:extLst>
              <a:ext uri="{FF2B5EF4-FFF2-40B4-BE49-F238E27FC236}">
                <a16:creationId xmlns:a16="http://schemas.microsoft.com/office/drawing/2014/main" xmlns="" id="{15595B4A-8375-4892-B17E-3E5624204A8D}"/>
              </a:ext>
            </a:extLst>
          </p:cNvPr>
          <p:cNvSpPr/>
          <p:nvPr/>
        </p:nvSpPr>
        <p:spPr>
          <a:xfrm>
            <a:off x="8759690" y="4840185"/>
            <a:ext cx="795132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xmlns="" id="{84F129B0-EB64-4094-8784-FF6D6A99B475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 rot="5400000">
            <a:off x="3309733" y="1119632"/>
            <a:ext cx="622851" cy="3107635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xmlns="" id="{F68044A4-7698-4A9B-A4E6-78C8117229DB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rot="5400000">
            <a:off x="4283768" y="2093667"/>
            <a:ext cx="622850" cy="11595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xmlns="" id="{2C7D54FB-23C5-46B6-84A8-795C2066CC88}"/>
              </a:ext>
            </a:extLst>
          </p:cNvPr>
          <p:cNvCxnSpPr>
            <a:stCxn id="51" idx="2"/>
            <a:endCxn id="57" idx="0"/>
          </p:cNvCxnSpPr>
          <p:nvPr/>
        </p:nvCxnSpPr>
        <p:spPr>
          <a:xfrm rot="16200000" flipH="1">
            <a:off x="5257802" y="2279196"/>
            <a:ext cx="622850" cy="788505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xmlns="" id="{5269231A-50AD-4F33-B3FB-872C8E2E278A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 rot="16200000" flipH="1">
            <a:off x="6089377" y="1447621"/>
            <a:ext cx="622849" cy="2451653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xmlns="" id="{50409131-8D1D-4B7A-A332-4F78A51DE176}"/>
              </a:ext>
            </a:extLst>
          </p:cNvPr>
          <p:cNvCxnSpPr>
            <a:stCxn id="51" idx="2"/>
            <a:endCxn id="59" idx="0"/>
          </p:cNvCxnSpPr>
          <p:nvPr/>
        </p:nvCxnSpPr>
        <p:spPr>
          <a:xfrm rot="16200000" flipH="1">
            <a:off x="6750330" y="786668"/>
            <a:ext cx="629474" cy="3780185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xmlns="" id="{0F89E717-2DF6-422D-B35E-A377F6DB13D0}"/>
              </a:ext>
            </a:extLst>
          </p:cNvPr>
          <p:cNvCxnSpPr>
            <a:stCxn id="53" idx="2"/>
            <a:endCxn id="61" idx="0"/>
          </p:cNvCxnSpPr>
          <p:nvPr/>
        </p:nvCxnSpPr>
        <p:spPr>
          <a:xfrm rot="5400000">
            <a:off x="1318593" y="3143901"/>
            <a:ext cx="549965" cy="94753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xmlns="" id="{CD1FD1C7-CE23-477A-B858-52A257A1178D}"/>
              </a:ext>
            </a:extLst>
          </p:cNvPr>
          <p:cNvCxnSpPr>
            <a:stCxn id="53" idx="2"/>
            <a:endCxn id="63" idx="0"/>
          </p:cNvCxnSpPr>
          <p:nvPr/>
        </p:nvCxnSpPr>
        <p:spPr>
          <a:xfrm rot="16200000" flipH="1">
            <a:off x="2276062" y="3133962"/>
            <a:ext cx="549965" cy="967408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xmlns="" id="{BD552CDC-2418-4D4C-A88C-7C680C3A906E}"/>
              </a:ext>
            </a:extLst>
          </p:cNvPr>
          <p:cNvCxnSpPr>
            <a:stCxn id="53" idx="2"/>
            <a:endCxn id="65" idx="0"/>
          </p:cNvCxnSpPr>
          <p:nvPr/>
        </p:nvCxnSpPr>
        <p:spPr>
          <a:xfrm rot="16200000" flipH="1">
            <a:off x="3233531" y="2176492"/>
            <a:ext cx="549965" cy="2882347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0E463E45-11FC-4328-9EBB-725C976FAEE5}"/>
              </a:ext>
            </a:extLst>
          </p:cNvPr>
          <p:cNvCxnSpPr>
            <a:stCxn id="53" idx="2"/>
            <a:endCxn id="68" idx="0"/>
          </p:cNvCxnSpPr>
          <p:nvPr/>
        </p:nvCxnSpPr>
        <p:spPr>
          <a:xfrm rot="16200000" flipH="1">
            <a:off x="4184376" y="1225648"/>
            <a:ext cx="549965" cy="4784036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xmlns="" id="{3FB0579C-0DB8-4425-9200-0EFF3EBE91A0}"/>
              </a:ext>
            </a:extLst>
          </p:cNvPr>
          <p:cNvCxnSpPr>
            <a:stCxn id="53" idx="2"/>
            <a:endCxn id="69" idx="0"/>
          </p:cNvCxnSpPr>
          <p:nvPr/>
        </p:nvCxnSpPr>
        <p:spPr>
          <a:xfrm rot="16200000" flipH="1">
            <a:off x="5135220" y="274803"/>
            <a:ext cx="549965" cy="6685725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xmlns="" id="{0A2DD02F-BAF7-4F89-88B3-94C12045FEB2}"/>
              </a:ext>
            </a:extLst>
          </p:cNvPr>
          <p:cNvCxnSpPr>
            <a:stCxn id="61" idx="2"/>
            <a:endCxn id="71" idx="3"/>
          </p:cNvCxnSpPr>
          <p:nvPr/>
        </p:nvCxnSpPr>
        <p:spPr>
          <a:xfrm rot="5400000">
            <a:off x="806727" y="4520471"/>
            <a:ext cx="218661" cy="407505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xmlns="" id="{21A72246-6863-4A30-9FC0-590965D71303}"/>
              </a:ext>
            </a:extLst>
          </p:cNvPr>
          <p:cNvCxnSpPr>
            <a:stCxn id="61" idx="2"/>
            <a:endCxn id="72" idx="3"/>
          </p:cNvCxnSpPr>
          <p:nvPr/>
        </p:nvCxnSpPr>
        <p:spPr>
          <a:xfrm rot="16200000" flipH="1">
            <a:off x="1239078" y="4495623"/>
            <a:ext cx="218661" cy="457199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xmlns="" id="{E327B884-9C5F-459E-AD5A-85F50A7ED0BD}"/>
              </a:ext>
            </a:extLst>
          </p:cNvPr>
          <p:cNvCxnSpPr>
            <a:stCxn id="63" idx="2"/>
            <a:endCxn id="73" idx="3"/>
          </p:cNvCxnSpPr>
          <p:nvPr/>
        </p:nvCxnSpPr>
        <p:spPr>
          <a:xfrm rot="5400000">
            <a:off x="2695162" y="4493967"/>
            <a:ext cx="218661" cy="460513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xmlns="" id="{6D5DAAF8-7BF9-4EFA-BAB9-8C0D883E8260}"/>
              </a:ext>
            </a:extLst>
          </p:cNvPr>
          <p:cNvCxnSpPr>
            <a:stCxn id="63" idx="2"/>
            <a:endCxn id="74" idx="3"/>
          </p:cNvCxnSpPr>
          <p:nvPr/>
        </p:nvCxnSpPr>
        <p:spPr>
          <a:xfrm rot="16200000" flipH="1">
            <a:off x="3127513" y="4522127"/>
            <a:ext cx="218661" cy="40419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E02FC13F-6BB5-4791-812B-5A2CFCDD2A66}"/>
              </a:ext>
            </a:extLst>
          </p:cNvPr>
          <p:cNvCxnSpPr>
            <a:stCxn id="65" idx="2"/>
            <a:endCxn id="75" idx="3"/>
          </p:cNvCxnSpPr>
          <p:nvPr/>
        </p:nvCxnSpPr>
        <p:spPr>
          <a:xfrm rot="5400000">
            <a:off x="4610101" y="4493967"/>
            <a:ext cx="218661" cy="460513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xmlns="" id="{30F01E68-C164-47FE-AE58-F89F0BF7DE47}"/>
              </a:ext>
            </a:extLst>
          </p:cNvPr>
          <p:cNvCxnSpPr>
            <a:stCxn id="65" idx="2"/>
            <a:endCxn id="76" idx="3"/>
          </p:cNvCxnSpPr>
          <p:nvPr/>
        </p:nvCxnSpPr>
        <p:spPr>
          <a:xfrm rot="16200000" flipH="1">
            <a:off x="5042452" y="4522127"/>
            <a:ext cx="218661" cy="40419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xmlns="" id="{DEE1B8C0-A938-4DA8-A624-7150016A3568}"/>
              </a:ext>
            </a:extLst>
          </p:cNvPr>
          <p:cNvCxnSpPr>
            <a:stCxn id="69" idx="2"/>
            <a:endCxn id="77" idx="3"/>
          </p:cNvCxnSpPr>
          <p:nvPr/>
        </p:nvCxnSpPr>
        <p:spPr>
          <a:xfrm rot="5400000">
            <a:off x="8410163" y="4497283"/>
            <a:ext cx="225292" cy="460513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xmlns="" id="{317CD0D5-40FA-4610-B02A-A5536A1E31B7}"/>
              </a:ext>
            </a:extLst>
          </p:cNvPr>
          <p:cNvCxnSpPr>
            <a:stCxn id="69" idx="2"/>
            <a:endCxn id="78" idx="3"/>
          </p:cNvCxnSpPr>
          <p:nvPr/>
        </p:nvCxnSpPr>
        <p:spPr>
          <a:xfrm rot="16200000" flipH="1">
            <a:off x="8842514" y="4525443"/>
            <a:ext cx="225292" cy="40419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38D3C06-CA4D-427D-A413-52FC75E68235}"/>
              </a:ext>
            </a:extLst>
          </p:cNvPr>
          <p:cNvSpPr/>
          <p:nvPr/>
        </p:nvSpPr>
        <p:spPr>
          <a:xfrm>
            <a:off x="9230141" y="1858441"/>
            <a:ext cx="2319130" cy="50358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Nexus Build repository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xmlns="" id="{1C58F0B0-992E-42D1-8EC3-1E6C647CFE5C}"/>
              </a:ext>
            </a:extLst>
          </p:cNvPr>
          <p:cNvCxnSpPr>
            <a:endCxn id="70" idx="0"/>
          </p:cNvCxnSpPr>
          <p:nvPr/>
        </p:nvCxnSpPr>
        <p:spPr>
          <a:xfrm rot="16200000" flipH="1">
            <a:off x="9803300" y="3041195"/>
            <a:ext cx="1437860" cy="265048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43783216-06ED-41A5-8036-1DB61A2AA222}"/>
              </a:ext>
            </a:extLst>
          </p:cNvPr>
          <p:cNvSpPr/>
          <p:nvPr/>
        </p:nvSpPr>
        <p:spPr>
          <a:xfrm>
            <a:off x="9852996" y="5025714"/>
            <a:ext cx="761996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xmlns="" id="{B4F1DE0D-15AC-488F-8DFB-EF32AE1BA783}"/>
              </a:ext>
            </a:extLst>
          </p:cNvPr>
          <p:cNvSpPr/>
          <p:nvPr/>
        </p:nvSpPr>
        <p:spPr>
          <a:xfrm>
            <a:off x="10787275" y="5025719"/>
            <a:ext cx="761996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2F666E23-54C9-4AAA-926B-8760B0425CC6}"/>
              </a:ext>
            </a:extLst>
          </p:cNvPr>
          <p:cNvCxnSpPr>
            <a:stCxn id="70" idx="2"/>
            <a:endCxn id="99" idx="0"/>
          </p:cNvCxnSpPr>
          <p:nvPr/>
        </p:nvCxnSpPr>
        <p:spPr>
          <a:xfrm rot="5400000">
            <a:off x="10238964" y="4609923"/>
            <a:ext cx="410821" cy="420760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xmlns="" id="{6D9571B0-EDE6-48F9-8CCA-9F777E06CBE3}"/>
              </a:ext>
            </a:extLst>
          </p:cNvPr>
          <p:cNvCxnSpPr>
            <a:stCxn id="70" idx="2"/>
            <a:endCxn id="100" idx="0"/>
          </p:cNvCxnSpPr>
          <p:nvPr/>
        </p:nvCxnSpPr>
        <p:spPr>
          <a:xfrm rot="16200000" flipH="1">
            <a:off x="10706100" y="4563546"/>
            <a:ext cx="410826" cy="513519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22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69A6301-357C-4AA9-9949-46E568D1C34B}"/>
              </a:ext>
            </a:extLst>
          </p:cNvPr>
          <p:cNvSpPr/>
          <p:nvPr/>
        </p:nvSpPr>
        <p:spPr>
          <a:xfrm>
            <a:off x="2916785" y="383938"/>
            <a:ext cx="2319130" cy="50358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IntegrationReleaseOSB</a:t>
            </a:r>
          </a:p>
        </p:txBody>
      </p:sp>
      <p:sp>
        <p:nvSpPr>
          <p:cNvPr id="56" name="Rectangle: Rounded Corners 2">
            <a:extLst>
              <a:ext uri="{FF2B5EF4-FFF2-40B4-BE49-F238E27FC236}">
                <a16:creationId xmlns:a16="http://schemas.microsoft.com/office/drawing/2014/main" xmlns="" id="{52B7055D-08C5-4CDC-885F-90735A36D0B3}"/>
              </a:ext>
            </a:extLst>
          </p:cNvPr>
          <p:cNvSpPr/>
          <p:nvPr/>
        </p:nvSpPr>
        <p:spPr>
          <a:xfrm>
            <a:off x="385619" y="1510372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58" name="Rectangle: Rounded Corners 3">
            <a:extLst>
              <a:ext uri="{FF2B5EF4-FFF2-40B4-BE49-F238E27FC236}">
                <a16:creationId xmlns:a16="http://schemas.microsoft.com/office/drawing/2014/main" xmlns="" id="{D290F8F7-AE3B-4798-89A8-2716075B43BC}"/>
              </a:ext>
            </a:extLst>
          </p:cNvPr>
          <p:cNvSpPr/>
          <p:nvPr/>
        </p:nvSpPr>
        <p:spPr>
          <a:xfrm>
            <a:off x="2333689" y="1510371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</p:txBody>
      </p:sp>
      <p:sp>
        <p:nvSpPr>
          <p:cNvPr id="60" name="Rectangle: Rounded Corners 4">
            <a:extLst>
              <a:ext uri="{FF2B5EF4-FFF2-40B4-BE49-F238E27FC236}">
                <a16:creationId xmlns:a16="http://schemas.microsoft.com/office/drawing/2014/main" xmlns="" id="{0D45765F-6FC8-4FBB-BB6A-A5ED752D2C6B}"/>
              </a:ext>
            </a:extLst>
          </p:cNvPr>
          <p:cNvSpPr/>
          <p:nvPr/>
        </p:nvSpPr>
        <p:spPr>
          <a:xfrm>
            <a:off x="4281759" y="1510371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PreProd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5">
            <a:extLst>
              <a:ext uri="{FF2B5EF4-FFF2-40B4-BE49-F238E27FC236}">
                <a16:creationId xmlns:a16="http://schemas.microsoft.com/office/drawing/2014/main" xmlns="" id="{38B9E835-7BB7-4091-A198-DEC201B91AEF}"/>
              </a:ext>
            </a:extLst>
          </p:cNvPr>
          <p:cNvSpPr/>
          <p:nvPr/>
        </p:nvSpPr>
        <p:spPr>
          <a:xfrm>
            <a:off x="5944907" y="1510370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65" name="Rectangle: Rounded Corners 6">
            <a:extLst>
              <a:ext uri="{FF2B5EF4-FFF2-40B4-BE49-F238E27FC236}">
                <a16:creationId xmlns:a16="http://schemas.microsoft.com/office/drawing/2014/main" xmlns="" id="{E560BA0D-9317-4BC3-8F90-307D068256C7}"/>
              </a:ext>
            </a:extLst>
          </p:cNvPr>
          <p:cNvSpPr/>
          <p:nvPr/>
        </p:nvSpPr>
        <p:spPr>
          <a:xfrm>
            <a:off x="8124889" y="1503741"/>
            <a:ext cx="1166192" cy="3578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5FF7941D-17A6-423D-8264-52819D22C4B6}"/>
              </a:ext>
            </a:extLst>
          </p:cNvPr>
          <p:cNvSpPr/>
          <p:nvPr/>
        </p:nvSpPr>
        <p:spPr>
          <a:xfrm>
            <a:off x="1134365" y="2418146"/>
            <a:ext cx="1603515" cy="39093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Codebase</a:t>
            </a:r>
          </a:p>
        </p:txBody>
      </p:sp>
      <p:sp>
        <p:nvSpPr>
          <p:cNvPr id="72" name="Rectangle: Diagonal Corners Rounded 17">
            <a:extLst>
              <a:ext uri="{FF2B5EF4-FFF2-40B4-BE49-F238E27FC236}">
                <a16:creationId xmlns:a16="http://schemas.microsoft.com/office/drawing/2014/main" xmlns="" id="{A395B61B-2D1B-4934-AE8E-F8526D35EF45}"/>
              </a:ext>
            </a:extLst>
          </p:cNvPr>
          <p:cNvSpPr/>
          <p:nvPr/>
        </p:nvSpPr>
        <p:spPr>
          <a:xfrm>
            <a:off x="708337" y="3359051"/>
            <a:ext cx="1168153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Service1</a:t>
            </a:r>
          </a:p>
        </p:txBody>
      </p:sp>
      <p:sp>
        <p:nvSpPr>
          <p:cNvPr id="74" name="Rectangle: Diagonal Corners Rounded 18">
            <a:extLst>
              <a:ext uri="{FF2B5EF4-FFF2-40B4-BE49-F238E27FC236}">
                <a16:creationId xmlns:a16="http://schemas.microsoft.com/office/drawing/2014/main" xmlns="" id="{E127DA61-361C-444A-B34E-089D03515C9C}"/>
              </a:ext>
            </a:extLst>
          </p:cNvPr>
          <p:cNvSpPr/>
          <p:nvPr/>
        </p:nvSpPr>
        <p:spPr>
          <a:xfrm>
            <a:off x="1942748" y="3359051"/>
            <a:ext cx="1135302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Service2</a:t>
            </a:r>
          </a:p>
        </p:txBody>
      </p:sp>
      <p:cxnSp>
        <p:nvCxnSpPr>
          <p:cNvPr id="76" name="Connector: Elbow 24">
            <a:extLst>
              <a:ext uri="{FF2B5EF4-FFF2-40B4-BE49-F238E27FC236}">
                <a16:creationId xmlns:a16="http://schemas.microsoft.com/office/drawing/2014/main" xmlns="" id="{390A8B2F-69E7-4468-9921-5304C9DD58F6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211108" y="-354871"/>
            <a:ext cx="622851" cy="3107635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Connector: Elbow 26">
            <a:extLst>
              <a:ext uri="{FF2B5EF4-FFF2-40B4-BE49-F238E27FC236}">
                <a16:creationId xmlns:a16="http://schemas.microsoft.com/office/drawing/2014/main" xmlns="" id="{2A4A8B63-641C-4638-B2FF-335C1FD8E478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5400000">
            <a:off x="3185143" y="619164"/>
            <a:ext cx="622850" cy="11595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29">
            <a:extLst>
              <a:ext uri="{FF2B5EF4-FFF2-40B4-BE49-F238E27FC236}">
                <a16:creationId xmlns:a16="http://schemas.microsoft.com/office/drawing/2014/main" xmlns="" id="{E8F4A753-B559-4252-B664-88A840657588}"/>
              </a:ext>
            </a:extLst>
          </p:cNvPr>
          <p:cNvCxnSpPr>
            <a:stCxn id="54" idx="2"/>
            <a:endCxn id="60" idx="0"/>
          </p:cNvCxnSpPr>
          <p:nvPr/>
        </p:nvCxnSpPr>
        <p:spPr>
          <a:xfrm rot="16200000" flipH="1">
            <a:off x="4159177" y="804693"/>
            <a:ext cx="622850" cy="788505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Connector: Elbow 31">
            <a:extLst>
              <a:ext uri="{FF2B5EF4-FFF2-40B4-BE49-F238E27FC236}">
                <a16:creationId xmlns:a16="http://schemas.microsoft.com/office/drawing/2014/main" xmlns="" id="{2F7297E1-4420-4662-A1F5-9028C8B0EEF8}"/>
              </a:ext>
            </a:extLst>
          </p:cNvPr>
          <p:cNvCxnSpPr>
            <a:stCxn id="54" idx="2"/>
            <a:endCxn id="62" idx="0"/>
          </p:cNvCxnSpPr>
          <p:nvPr/>
        </p:nvCxnSpPr>
        <p:spPr>
          <a:xfrm rot="16200000" flipH="1">
            <a:off x="4990752" y="-26882"/>
            <a:ext cx="622849" cy="2451653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Connector: Elbow 33">
            <a:extLst>
              <a:ext uri="{FF2B5EF4-FFF2-40B4-BE49-F238E27FC236}">
                <a16:creationId xmlns:a16="http://schemas.microsoft.com/office/drawing/2014/main" xmlns="" id="{3A662A37-361A-49B0-86AF-7F2C21948EFF}"/>
              </a:ext>
            </a:extLst>
          </p:cNvPr>
          <p:cNvCxnSpPr>
            <a:stCxn id="54" idx="2"/>
            <a:endCxn id="65" idx="0"/>
          </p:cNvCxnSpPr>
          <p:nvPr/>
        </p:nvCxnSpPr>
        <p:spPr>
          <a:xfrm rot="16200000" flipH="1">
            <a:off x="6084057" y="-1120187"/>
            <a:ext cx="616220" cy="4631635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Connector: Elbow 37">
            <a:extLst>
              <a:ext uri="{FF2B5EF4-FFF2-40B4-BE49-F238E27FC236}">
                <a16:creationId xmlns:a16="http://schemas.microsoft.com/office/drawing/2014/main" xmlns="" id="{0EFCFDFC-5C5A-4693-A297-9090E05E483C}"/>
              </a:ext>
            </a:extLst>
          </p:cNvPr>
          <p:cNvCxnSpPr>
            <a:stCxn id="56" idx="2"/>
            <a:endCxn id="67" idx="0"/>
          </p:cNvCxnSpPr>
          <p:nvPr/>
        </p:nvCxnSpPr>
        <p:spPr>
          <a:xfrm rot="16200000" flipH="1">
            <a:off x="1177437" y="1659459"/>
            <a:ext cx="549965" cy="967408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Connector: Elbow 51">
            <a:extLst>
              <a:ext uri="{FF2B5EF4-FFF2-40B4-BE49-F238E27FC236}">
                <a16:creationId xmlns:a16="http://schemas.microsoft.com/office/drawing/2014/main" xmlns="" id="{742CA445-8820-4538-B908-0DE900AA8C9B}"/>
              </a:ext>
            </a:extLst>
          </p:cNvPr>
          <p:cNvCxnSpPr>
            <a:stCxn id="67" idx="2"/>
            <a:endCxn id="72" idx="3"/>
          </p:cNvCxnSpPr>
          <p:nvPr/>
        </p:nvCxnSpPr>
        <p:spPr>
          <a:xfrm rot="5400000">
            <a:off x="1339286" y="2762214"/>
            <a:ext cx="549966" cy="643709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Connector: Elbow 53">
            <a:extLst>
              <a:ext uri="{FF2B5EF4-FFF2-40B4-BE49-F238E27FC236}">
                <a16:creationId xmlns:a16="http://schemas.microsoft.com/office/drawing/2014/main" xmlns="" id="{895DBB6D-55B4-484C-A3EB-46610970E0C6}"/>
              </a:ext>
            </a:extLst>
          </p:cNvPr>
          <p:cNvCxnSpPr>
            <a:stCxn id="67" idx="2"/>
            <a:endCxn id="74" idx="3"/>
          </p:cNvCxnSpPr>
          <p:nvPr/>
        </p:nvCxnSpPr>
        <p:spPr>
          <a:xfrm rot="16200000" flipH="1">
            <a:off x="1948278" y="2796930"/>
            <a:ext cx="549966" cy="574276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" name="Rectangle: Diagonal Corners Rounded 18">
            <a:extLst>
              <a:ext uri="{FF2B5EF4-FFF2-40B4-BE49-F238E27FC236}">
                <a16:creationId xmlns:a16="http://schemas.microsoft.com/office/drawing/2014/main" xmlns="" id="{57923530-1D52-4EE6-907C-AAB71E89979C}"/>
              </a:ext>
            </a:extLst>
          </p:cNvPr>
          <p:cNvSpPr/>
          <p:nvPr/>
        </p:nvSpPr>
        <p:spPr>
          <a:xfrm>
            <a:off x="3406839" y="3357464"/>
            <a:ext cx="1135302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n</a:t>
            </a:r>
          </a:p>
        </p:txBody>
      </p:sp>
      <p:cxnSp>
        <p:nvCxnSpPr>
          <p:cNvPr id="94" name="Connector: Elbow 53">
            <a:extLst>
              <a:ext uri="{FF2B5EF4-FFF2-40B4-BE49-F238E27FC236}">
                <a16:creationId xmlns:a16="http://schemas.microsoft.com/office/drawing/2014/main" xmlns="" id="{E0341610-1E99-4A3B-A1D0-CFBC713942FF}"/>
              </a:ext>
            </a:extLst>
          </p:cNvPr>
          <p:cNvCxnSpPr>
            <a:endCxn id="93" idx="3"/>
          </p:cNvCxnSpPr>
          <p:nvPr/>
        </p:nvCxnSpPr>
        <p:spPr>
          <a:xfrm>
            <a:off x="1506270" y="3082480"/>
            <a:ext cx="2468220" cy="27498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tangle: Diagonal Corners Rounded 17">
            <a:extLst>
              <a:ext uri="{FF2B5EF4-FFF2-40B4-BE49-F238E27FC236}">
                <a16:creationId xmlns:a16="http://schemas.microsoft.com/office/drawing/2014/main" xmlns="" id="{BD1BBB2C-3555-4128-8265-A98E63C30574}"/>
              </a:ext>
            </a:extLst>
          </p:cNvPr>
          <p:cNvSpPr/>
          <p:nvPr/>
        </p:nvSpPr>
        <p:spPr>
          <a:xfrm>
            <a:off x="489396" y="4240321"/>
            <a:ext cx="1453352" cy="386180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Dependencies</a:t>
            </a:r>
          </a:p>
        </p:txBody>
      </p:sp>
      <p:sp>
        <p:nvSpPr>
          <p:cNvPr id="96" name="Rectangle: Diagonal Corners Rounded 17">
            <a:extLst>
              <a:ext uri="{FF2B5EF4-FFF2-40B4-BE49-F238E27FC236}">
                <a16:creationId xmlns:a16="http://schemas.microsoft.com/office/drawing/2014/main" xmlns="" id="{CA81EA8F-8585-4D3F-A798-D05D4EDA182C}"/>
              </a:ext>
            </a:extLst>
          </p:cNvPr>
          <p:cNvSpPr/>
          <p:nvPr/>
        </p:nvSpPr>
        <p:spPr>
          <a:xfrm>
            <a:off x="875762" y="4848334"/>
            <a:ext cx="1508463" cy="419122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dependencies</a:t>
            </a:r>
          </a:p>
        </p:txBody>
      </p:sp>
      <p:sp>
        <p:nvSpPr>
          <p:cNvPr id="97" name="Rectangle: Diagonal Corners Rounded 17">
            <a:extLst>
              <a:ext uri="{FF2B5EF4-FFF2-40B4-BE49-F238E27FC236}">
                <a16:creationId xmlns:a16="http://schemas.microsoft.com/office/drawing/2014/main" xmlns="" id="{B881E52A-6404-43DE-BA34-1476DDC7B65C}"/>
              </a:ext>
            </a:extLst>
          </p:cNvPr>
          <p:cNvSpPr/>
          <p:nvPr/>
        </p:nvSpPr>
        <p:spPr>
          <a:xfrm>
            <a:off x="875762" y="5387802"/>
            <a:ext cx="1508463" cy="396678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WLS dependencies</a:t>
            </a:r>
          </a:p>
        </p:txBody>
      </p:sp>
      <p:sp>
        <p:nvSpPr>
          <p:cNvPr id="99" name="Flowchart: Document 98">
            <a:extLst>
              <a:ext uri="{FF2B5EF4-FFF2-40B4-BE49-F238E27FC236}">
                <a16:creationId xmlns:a16="http://schemas.microsoft.com/office/drawing/2014/main" xmlns="" id="{47288B5E-9856-4967-90D1-4F8E484BE469}"/>
              </a:ext>
            </a:extLst>
          </p:cNvPr>
          <p:cNvSpPr/>
          <p:nvPr/>
        </p:nvSpPr>
        <p:spPr>
          <a:xfrm>
            <a:off x="3103808" y="4871728"/>
            <a:ext cx="2537138" cy="516074"/>
          </a:xfrm>
          <a:prstGeom prst="flowChartDocumen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_&lt;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ServiceName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&gt;.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lowchart: Multidocument 99">
            <a:extLst>
              <a:ext uri="{FF2B5EF4-FFF2-40B4-BE49-F238E27FC236}">
                <a16:creationId xmlns:a16="http://schemas.microsoft.com/office/drawing/2014/main" xmlns="" id="{06D9353D-030B-4E7A-9DCB-47BA6EB2BC47}"/>
              </a:ext>
            </a:extLst>
          </p:cNvPr>
          <p:cNvSpPr/>
          <p:nvPr/>
        </p:nvSpPr>
        <p:spPr>
          <a:xfrm>
            <a:off x="3124760" y="5535860"/>
            <a:ext cx="2691684" cy="638767"/>
          </a:xfrm>
          <a:prstGeom prst="flowChartMultidocumen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WLS property files for a service</a:t>
            </a:r>
          </a:p>
        </p:txBody>
      </p:sp>
      <p:cxnSp>
        <p:nvCxnSpPr>
          <p:cNvPr id="101" name="Elbow Connector 54">
            <a:extLst>
              <a:ext uri="{FF2B5EF4-FFF2-40B4-BE49-F238E27FC236}">
                <a16:creationId xmlns:a16="http://schemas.microsoft.com/office/drawing/2014/main" xmlns="" id="{54B24305-14CE-4037-856E-3382A224B08C}"/>
              </a:ext>
            </a:extLst>
          </p:cNvPr>
          <p:cNvCxnSpPr>
            <a:stCxn id="72" idx="1"/>
            <a:endCxn id="95" idx="3"/>
          </p:cNvCxnSpPr>
          <p:nvPr/>
        </p:nvCxnSpPr>
        <p:spPr>
          <a:xfrm rot="5400000">
            <a:off x="979260" y="3927167"/>
            <a:ext cx="549966" cy="76342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Elbow Connector 56">
            <a:extLst>
              <a:ext uri="{FF2B5EF4-FFF2-40B4-BE49-F238E27FC236}">
                <a16:creationId xmlns:a16="http://schemas.microsoft.com/office/drawing/2014/main" xmlns="" id="{411AD669-8177-4D5C-9637-F0123531A11A}"/>
              </a:ext>
            </a:extLst>
          </p:cNvPr>
          <p:cNvCxnSpPr>
            <a:stCxn id="95" idx="1"/>
            <a:endCxn id="96" idx="2"/>
          </p:cNvCxnSpPr>
          <p:nvPr/>
        </p:nvCxnSpPr>
        <p:spPr>
          <a:xfrm rot="5400000">
            <a:off x="830220" y="4672043"/>
            <a:ext cx="431394" cy="340310"/>
          </a:xfrm>
          <a:prstGeom prst="bentConnector4">
            <a:avLst>
              <a:gd name="adj1" fmla="val 22726"/>
              <a:gd name="adj2" fmla="val 16717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Elbow Connector 58">
            <a:extLst>
              <a:ext uri="{FF2B5EF4-FFF2-40B4-BE49-F238E27FC236}">
                <a16:creationId xmlns:a16="http://schemas.microsoft.com/office/drawing/2014/main" xmlns="" id="{F4892D4D-2836-4FAC-AA6B-81F79EEC0960}"/>
              </a:ext>
            </a:extLst>
          </p:cNvPr>
          <p:cNvCxnSpPr/>
          <p:nvPr/>
        </p:nvCxnSpPr>
        <p:spPr>
          <a:xfrm rot="5400000">
            <a:off x="566097" y="4998132"/>
            <a:ext cx="959640" cy="340310"/>
          </a:xfrm>
          <a:prstGeom prst="bentConnector4">
            <a:avLst>
              <a:gd name="adj1" fmla="val 39666"/>
              <a:gd name="adj2" fmla="val 16717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4" name="Elbow Connector 60">
            <a:extLst>
              <a:ext uri="{FF2B5EF4-FFF2-40B4-BE49-F238E27FC236}">
                <a16:creationId xmlns:a16="http://schemas.microsoft.com/office/drawing/2014/main" xmlns="" id="{08FBC2A1-B3AE-4691-9739-9DD7856EABAC}"/>
              </a:ext>
            </a:extLst>
          </p:cNvPr>
          <p:cNvCxnSpPr>
            <a:stCxn id="96" idx="0"/>
            <a:endCxn id="99" idx="1"/>
          </p:cNvCxnSpPr>
          <p:nvPr/>
        </p:nvCxnSpPr>
        <p:spPr>
          <a:xfrm>
            <a:off x="2384225" y="5057895"/>
            <a:ext cx="719583" cy="71870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5" name="Elbow Connector 62">
            <a:extLst>
              <a:ext uri="{FF2B5EF4-FFF2-40B4-BE49-F238E27FC236}">
                <a16:creationId xmlns:a16="http://schemas.microsoft.com/office/drawing/2014/main" xmlns="" id="{000A3E05-2916-4FC0-93FE-C3BBAE03824E}"/>
              </a:ext>
            </a:extLst>
          </p:cNvPr>
          <p:cNvCxnSpPr>
            <a:stCxn id="97" idx="0"/>
            <a:endCxn id="100" idx="1"/>
          </p:cNvCxnSpPr>
          <p:nvPr/>
        </p:nvCxnSpPr>
        <p:spPr>
          <a:xfrm>
            <a:off x="2384225" y="5586141"/>
            <a:ext cx="740535" cy="269103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9E67133-F513-45AA-8EB0-BD328D6AFD2C}"/>
              </a:ext>
            </a:extLst>
          </p:cNvPr>
          <p:cNvSpPr txBox="1"/>
          <p:nvPr/>
        </p:nvSpPr>
        <p:spPr>
          <a:xfrm>
            <a:off x="5944907" y="5596573"/>
            <a:ext cx="213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prstClr val="black"/>
                </a:solidFill>
                <a:latin typeface="Calibri" panose="020F0502020204030204"/>
                <a:hlinkClick r:id="rId2"/>
              </a:rPr>
              <a:t>aq_details.property</a:t>
            </a:r>
            <a:endParaRPr lang="en-IN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IN" dirty="0" err="1">
                <a:solidFill>
                  <a:prstClr val="black"/>
                </a:solidFill>
                <a:latin typeface="Calibri" panose="020F0502020204030204"/>
                <a:hlinkClick r:id="rId3"/>
              </a:rPr>
              <a:t>db_details.property</a:t>
            </a:r>
            <a:endParaRPr lang="en-IN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IN" dirty="0" err="1">
                <a:solidFill>
                  <a:prstClr val="black"/>
                </a:solidFill>
                <a:latin typeface="Calibri" panose="020F0502020204030204"/>
                <a:hlinkClick r:id="rId4"/>
              </a:rPr>
              <a:t>fsjms.property</a:t>
            </a:r>
            <a:endParaRPr lang="en-IN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IN" dirty="0" err="1">
                <a:solidFill>
                  <a:prstClr val="black"/>
                </a:solidFill>
                <a:latin typeface="Calibri" panose="020F0502020204030204"/>
                <a:hlinkClick r:id="rId5"/>
              </a:rPr>
              <a:t>jms.property</a:t>
            </a:r>
            <a:endParaRPr lang="en-IN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Rectangle: Rounded Corners 8">
            <a:extLst>
              <a:ext uri="{FF2B5EF4-FFF2-40B4-BE49-F238E27FC236}">
                <a16:creationId xmlns:a16="http://schemas.microsoft.com/office/drawing/2014/main" xmlns="" id="{5A8C446D-EA97-40B4-A979-F376DD55F189}"/>
              </a:ext>
            </a:extLst>
          </p:cNvPr>
          <p:cNvSpPr/>
          <p:nvPr/>
        </p:nvSpPr>
        <p:spPr>
          <a:xfrm>
            <a:off x="5235915" y="2385869"/>
            <a:ext cx="1603515" cy="39093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ServicesConfig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Elbow Connector 67">
            <a:extLst>
              <a:ext uri="{FF2B5EF4-FFF2-40B4-BE49-F238E27FC236}">
                <a16:creationId xmlns:a16="http://schemas.microsoft.com/office/drawing/2014/main" xmlns="" id="{966A46CA-2055-4FEF-B66F-EBCC0832D080}"/>
              </a:ext>
            </a:extLst>
          </p:cNvPr>
          <p:cNvCxnSpPr>
            <a:endCxn id="107" idx="0"/>
          </p:cNvCxnSpPr>
          <p:nvPr/>
        </p:nvCxnSpPr>
        <p:spPr>
          <a:xfrm>
            <a:off x="1942748" y="2143163"/>
            <a:ext cx="4094925" cy="24270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: Diagonal Corners Rounded 17">
            <a:extLst>
              <a:ext uri="{FF2B5EF4-FFF2-40B4-BE49-F238E27FC236}">
                <a16:creationId xmlns:a16="http://schemas.microsoft.com/office/drawing/2014/main" xmlns="" id="{425C3FAB-26EB-4895-90E5-62D3E3407AF1}"/>
              </a:ext>
            </a:extLst>
          </p:cNvPr>
          <p:cNvSpPr/>
          <p:nvPr/>
        </p:nvSpPr>
        <p:spPr>
          <a:xfrm>
            <a:off x="5736698" y="3270597"/>
            <a:ext cx="1168153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Service1</a:t>
            </a:r>
          </a:p>
        </p:txBody>
      </p:sp>
      <p:sp>
        <p:nvSpPr>
          <p:cNvPr id="110" name="Rectangle: Diagonal Corners Rounded 18">
            <a:extLst>
              <a:ext uri="{FF2B5EF4-FFF2-40B4-BE49-F238E27FC236}">
                <a16:creationId xmlns:a16="http://schemas.microsoft.com/office/drawing/2014/main" xmlns="" id="{ABA67E7F-568C-4881-BFB6-F3923FEBA038}"/>
              </a:ext>
            </a:extLst>
          </p:cNvPr>
          <p:cNvSpPr/>
          <p:nvPr/>
        </p:nvSpPr>
        <p:spPr>
          <a:xfrm>
            <a:off x="7125329" y="3264902"/>
            <a:ext cx="1135302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Service2</a:t>
            </a:r>
          </a:p>
        </p:txBody>
      </p:sp>
      <p:sp>
        <p:nvSpPr>
          <p:cNvPr id="111" name="Rectangle: Diagonal Corners Rounded 18">
            <a:extLst>
              <a:ext uri="{FF2B5EF4-FFF2-40B4-BE49-F238E27FC236}">
                <a16:creationId xmlns:a16="http://schemas.microsoft.com/office/drawing/2014/main" xmlns="" id="{4B985927-D5AA-4C9D-83B3-B74C5AD02D5D}"/>
              </a:ext>
            </a:extLst>
          </p:cNvPr>
          <p:cNvSpPr/>
          <p:nvPr/>
        </p:nvSpPr>
        <p:spPr>
          <a:xfrm>
            <a:off x="8661979" y="3264902"/>
            <a:ext cx="1135302" cy="331304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n</a:t>
            </a:r>
          </a:p>
        </p:txBody>
      </p:sp>
      <p:cxnSp>
        <p:nvCxnSpPr>
          <p:cNvPr id="112" name="Elbow Connector 72">
            <a:extLst>
              <a:ext uri="{FF2B5EF4-FFF2-40B4-BE49-F238E27FC236}">
                <a16:creationId xmlns:a16="http://schemas.microsoft.com/office/drawing/2014/main" xmlns="" id="{E6C4DF71-3CB1-44E2-A1D8-DC9D5903D31E}"/>
              </a:ext>
            </a:extLst>
          </p:cNvPr>
          <p:cNvCxnSpPr>
            <a:stCxn id="107" idx="2"/>
            <a:endCxn id="109" idx="3"/>
          </p:cNvCxnSpPr>
          <p:nvPr/>
        </p:nvCxnSpPr>
        <p:spPr>
          <a:xfrm rot="16200000" flipH="1">
            <a:off x="5932330" y="2882151"/>
            <a:ext cx="493789" cy="283102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Elbow Connector 74">
            <a:extLst>
              <a:ext uri="{FF2B5EF4-FFF2-40B4-BE49-F238E27FC236}">
                <a16:creationId xmlns:a16="http://schemas.microsoft.com/office/drawing/2014/main" xmlns="" id="{5D5D682B-F274-467E-B38D-33821CFAE7B5}"/>
              </a:ext>
            </a:extLst>
          </p:cNvPr>
          <p:cNvCxnSpPr>
            <a:stCxn id="107" idx="2"/>
            <a:endCxn id="110" idx="3"/>
          </p:cNvCxnSpPr>
          <p:nvPr/>
        </p:nvCxnSpPr>
        <p:spPr>
          <a:xfrm rot="16200000" flipH="1">
            <a:off x="6621279" y="2193201"/>
            <a:ext cx="488094" cy="1655307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4" name="Elbow Connector 76">
            <a:extLst>
              <a:ext uri="{FF2B5EF4-FFF2-40B4-BE49-F238E27FC236}">
                <a16:creationId xmlns:a16="http://schemas.microsoft.com/office/drawing/2014/main" xmlns="" id="{F0E781AC-F4E9-43FE-B582-E6F58ABDF93D}"/>
              </a:ext>
            </a:extLst>
          </p:cNvPr>
          <p:cNvCxnSpPr>
            <a:stCxn id="107" idx="2"/>
            <a:endCxn id="111" idx="3"/>
          </p:cNvCxnSpPr>
          <p:nvPr/>
        </p:nvCxnSpPr>
        <p:spPr>
          <a:xfrm rot="16200000" flipH="1">
            <a:off x="7389604" y="1424876"/>
            <a:ext cx="488094" cy="3191957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5" name="Flowchart: Multidocument 114">
            <a:extLst>
              <a:ext uri="{FF2B5EF4-FFF2-40B4-BE49-F238E27FC236}">
                <a16:creationId xmlns:a16="http://schemas.microsoft.com/office/drawing/2014/main" xmlns="" id="{7A2A9262-1AC2-4079-9205-08B6B04E839D}"/>
              </a:ext>
            </a:extLst>
          </p:cNvPr>
          <p:cNvSpPr/>
          <p:nvPr/>
        </p:nvSpPr>
        <p:spPr>
          <a:xfrm>
            <a:off x="7594536" y="3868322"/>
            <a:ext cx="1635093" cy="1131235"/>
          </a:xfrm>
          <a:prstGeom prst="flowChartMultidocumen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files</a:t>
            </a:r>
          </a:p>
        </p:txBody>
      </p:sp>
      <p:cxnSp>
        <p:nvCxnSpPr>
          <p:cNvPr id="116" name="Elbow Connector 79">
            <a:extLst>
              <a:ext uri="{FF2B5EF4-FFF2-40B4-BE49-F238E27FC236}">
                <a16:creationId xmlns:a16="http://schemas.microsoft.com/office/drawing/2014/main" xmlns="" id="{441151D5-B44F-4F15-B4E7-6BA4DFB56338}"/>
              </a:ext>
            </a:extLst>
          </p:cNvPr>
          <p:cNvCxnSpPr>
            <a:stCxn id="109" idx="1"/>
            <a:endCxn id="115" idx="1"/>
          </p:cNvCxnSpPr>
          <p:nvPr/>
        </p:nvCxnSpPr>
        <p:spPr>
          <a:xfrm rot="16200000" flipH="1">
            <a:off x="6541636" y="3381039"/>
            <a:ext cx="832039" cy="1273761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Elbow Connector 81">
            <a:extLst>
              <a:ext uri="{FF2B5EF4-FFF2-40B4-BE49-F238E27FC236}">
                <a16:creationId xmlns:a16="http://schemas.microsoft.com/office/drawing/2014/main" xmlns="" id="{5FCEC8D9-1AE6-4722-B1C6-CC3EAD0BBF22}"/>
              </a:ext>
            </a:extLst>
          </p:cNvPr>
          <p:cNvCxnSpPr>
            <a:stCxn id="110" idx="1"/>
            <a:endCxn id="115" idx="0"/>
          </p:cNvCxnSpPr>
          <p:nvPr/>
        </p:nvCxnSpPr>
        <p:spPr>
          <a:xfrm rot="16200000" flipH="1">
            <a:off x="7972717" y="3316468"/>
            <a:ext cx="272116" cy="83159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Elbow Connector 83">
            <a:extLst>
              <a:ext uri="{FF2B5EF4-FFF2-40B4-BE49-F238E27FC236}">
                <a16:creationId xmlns:a16="http://schemas.microsoft.com/office/drawing/2014/main" xmlns="" id="{9BF23710-7D36-4583-B2BE-526E5A3352AF}"/>
              </a:ext>
            </a:extLst>
          </p:cNvPr>
          <p:cNvCxnSpPr>
            <a:stCxn id="111" idx="1"/>
            <a:endCxn id="115" idx="0"/>
          </p:cNvCxnSpPr>
          <p:nvPr/>
        </p:nvCxnSpPr>
        <p:spPr>
          <a:xfrm rot="5400000">
            <a:off x="8741043" y="3379735"/>
            <a:ext cx="272116" cy="705059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9" name="Rectangle: Diagonal Corners Rounded 17">
            <a:extLst>
              <a:ext uri="{FF2B5EF4-FFF2-40B4-BE49-F238E27FC236}">
                <a16:creationId xmlns:a16="http://schemas.microsoft.com/office/drawing/2014/main" xmlns="" id="{899E5DF7-252B-45A8-9CD9-89ABE7427CFE}"/>
              </a:ext>
            </a:extLst>
          </p:cNvPr>
          <p:cNvSpPr/>
          <p:nvPr/>
        </p:nvSpPr>
        <p:spPr>
          <a:xfrm>
            <a:off x="875761" y="5977241"/>
            <a:ext cx="1508463" cy="396678"/>
          </a:xfrm>
          <a:prstGeom prst="round2Diag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Customization</a:t>
            </a:r>
          </a:p>
        </p:txBody>
      </p:sp>
      <p:sp>
        <p:nvSpPr>
          <p:cNvPr id="120" name="Flowchart: Document 119">
            <a:extLst>
              <a:ext uri="{FF2B5EF4-FFF2-40B4-BE49-F238E27FC236}">
                <a16:creationId xmlns:a16="http://schemas.microsoft.com/office/drawing/2014/main" xmlns="" id="{EEBD5DD8-ABB1-4060-942E-CEEA54BB789B}"/>
              </a:ext>
            </a:extLst>
          </p:cNvPr>
          <p:cNvSpPr/>
          <p:nvPr/>
        </p:nvSpPr>
        <p:spPr>
          <a:xfrm>
            <a:off x="3098728" y="6410480"/>
            <a:ext cx="2111155" cy="371467"/>
          </a:xfrm>
          <a:prstGeom prst="flowChartDocumen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Customization file</a:t>
            </a:r>
          </a:p>
        </p:txBody>
      </p:sp>
      <p:cxnSp>
        <p:nvCxnSpPr>
          <p:cNvPr id="121" name="Elbow Connector 88">
            <a:extLst>
              <a:ext uri="{FF2B5EF4-FFF2-40B4-BE49-F238E27FC236}">
                <a16:creationId xmlns:a16="http://schemas.microsoft.com/office/drawing/2014/main" xmlns="" id="{820DF331-7AAA-44C6-8400-E0A3E90E4F73}"/>
              </a:ext>
            </a:extLst>
          </p:cNvPr>
          <p:cNvCxnSpPr>
            <a:stCxn id="119" idx="0"/>
            <a:endCxn id="120" idx="1"/>
          </p:cNvCxnSpPr>
          <p:nvPr/>
        </p:nvCxnSpPr>
        <p:spPr>
          <a:xfrm>
            <a:off x="2384224" y="6175580"/>
            <a:ext cx="714504" cy="420634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Elbow Connector 90">
            <a:extLst>
              <a:ext uri="{FF2B5EF4-FFF2-40B4-BE49-F238E27FC236}">
                <a16:creationId xmlns:a16="http://schemas.microsoft.com/office/drawing/2014/main" xmlns="" id="{0F183B5D-71A2-4F65-AE61-6D3F3E794207}"/>
              </a:ext>
            </a:extLst>
          </p:cNvPr>
          <p:cNvCxnSpPr>
            <a:stCxn id="95" idx="1"/>
            <a:endCxn id="119" idx="2"/>
          </p:cNvCxnSpPr>
          <p:nvPr/>
        </p:nvCxnSpPr>
        <p:spPr>
          <a:xfrm rot="5400000">
            <a:off x="271378" y="5230885"/>
            <a:ext cx="1549079" cy="340311"/>
          </a:xfrm>
          <a:prstGeom prst="bentConnector4">
            <a:avLst>
              <a:gd name="adj1" fmla="val 27802"/>
              <a:gd name="adj2" fmla="val 16717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xmlns="" id="{12DA6799-AA6B-4964-BBB0-E34A02C7C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970" y="6814"/>
            <a:ext cx="35528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993912"/>
            <a:ext cx="9509760" cy="706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Jenkin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/>
          <a:lstStyle/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WL Resources deployment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Service Resources checkout and Build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Services deployment from built Jar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Full Services deployment (WL Resources, check out, build &amp; deployment)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Apply OSB customization </a:t>
            </a:r>
          </a:p>
        </p:txBody>
      </p:sp>
    </p:spTree>
    <p:extLst>
      <p:ext uri="{BB962C8B-B14F-4D97-AF65-F5344CB8AC3E}">
        <p14:creationId xmlns:p14="http://schemas.microsoft.com/office/powerpoint/2010/main" val="24134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77078"/>
            <a:ext cx="9509760" cy="706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Jenkin Jobs Screen 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0C1912-73F5-43A4-A8B2-9D9FF210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861770"/>
            <a:ext cx="9439275" cy="411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8DD6E3-F147-49B2-8AE3-4C1C930FD808}"/>
              </a:ext>
            </a:extLst>
          </p:cNvPr>
          <p:cNvSpPr/>
          <p:nvPr/>
        </p:nvSpPr>
        <p:spPr>
          <a:xfrm>
            <a:off x="1500146" y="1338193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http://10.5.194.245:8080/</a:t>
            </a:r>
          </a:p>
        </p:txBody>
      </p:sp>
    </p:spTree>
    <p:extLst>
      <p:ext uri="{BB962C8B-B14F-4D97-AF65-F5344CB8AC3E}">
        <p14:creationId xmlns:p14="http://schemas.microsoft.com/office/powerpoint/2010/main" val="21538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4D1774-CAB3-45B8-9D62-68A56CCC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9" y="1204067"/>
            <a:ext cx="8467725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081262-27EA-4F18-9193-378003A1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30" y="2889992"/>
            <a:ext cx="9322287" cy="36489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F7FAC-66DC-4E78-8A9B-9BD3068F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29" y="368418"/>
            <a:ext cx="9509760" cy="706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Nexus Build 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4D228B-A69C-41BF-99E0-287760C22FB2}"/>
              </a:ext>
            </a:extLst>
          </p:cNvPr>
          <p:cNvSpPr/>
          <p:nvPr/>
        </p:nvSpPr>
        <p:spPr>
          <a:xfrm>
            <a:off x="5344809" y="695629"/>
            <a:ext cx="3549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http://10.5.194.176:8081/</a:t>
            </a:r>
          </a:p>
        </p:txBody>
      </p:sp>
    </p:spTree>
    <p:extLst>
      <p:ext uri="{BB962C8B-B14F-4D97-AF65-F5344CB8AC3E}">
        <p14:creationId xmlns:p14="http://schemas.microsoft.com/office/powerpoint/2010/main" val="24050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EE7F28-29F0-4D3F-8FEA-16CAE1FF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56" y="1084072"/>
            <a:ext cx="8205365" cy="5235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9B5BAA6E-6224-4FF7-9799-50B7D86E9EEF}"/>
              </a:ext>
            </a:extLst>
          </p:cNvPr>
          <p:cNvSpPr txBox="1">
            <a:spLocks/>
          </p:cNvSpPr>
          <p:nvPr/>
        </p:nvSpPr>
        <p:spPr>
          <a:xfrm>
            <a:off x="603181" y="235896"/>
            <a:ext cx="9509760" cy="706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Jenkins Build Logs</a:t>
            </a:r>
          </a:p>
        </p:txBody>
      </p:sp>
    </p:spTree>
    <p:extLst>
      <p:ext uri="{BB962C8B-B14F-4D97-AF65-F5344CB8AC3E}">
        <p14:creationId xmlns:p14="http://schemas.microsoft.com/office/powerpoint/2010/main" val="35369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WL Resources deployment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1120" y="189188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Run the Jenkin job for given </a:t>
            </a:r>
            <a:r>
              <a:rPr lang="en-IN" dirty="0" err="1"/>
              <a:t>env</a:t>
            </a:r>
            <a:r>
              <a:rPr lang="en-IN" dirty="0"/>
              <a:t>.(Dev/Test/PP/Prod/…./n)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checkout the WL resources and </a:t>
            </a:r>
            <a:r>
              <a:rPr lang="en-IN" dirty="0" err="1"/>
              <a:t>Env</a:t>
            </a:r>
            <a:r>
              <a:rPr lang="en-IN" dirty="0"/>
              <a:t>. details from BB for  a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Scripts will connect to the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WL resources will be deployed into requested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6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4D8109F-05D6-4A26-8F7E-3EF448E61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 (widescreen)</Template>
  <TotalTime>348</TotalTime>
  <Words>561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Euphemia</vt:lpstr>
      <vt:lpstr>Banded Design Blue 16x9</vt:lpstr>
      <vt:lpstr>One Touch Build &amp; Deployment Automation</vt:lpstr>
      <vt:lpstr>Build &amp; Deployment(BD) Approach</vt:lpstr>
      <vt:lpstr>PowerPoint Presentation</vt:lpstr>
      <vt:lpstr>PowerPoint Presentation</vt:lpstr>
      <vt:lpstr>Jenkin Jobs</vt:lpstr>
      <vt:lpstr>Jenkin Jobs Screen shot</vt:lpstr>
      <vt:lpstr>Nexus Build repository</vt:lpstr>
      <vt:lpstr>PowerPoint Presentation</vt:lpstr>
      <vt:lpstr>WL Resources deployment</vt:lpstr>
      <vt:lpstr>Service Resources checkout and Build</vt:lpstr>
      <vt:lpstr>Services deployment from built Jar</vt:lpstr>
      <vt:lpstr>Full Services deployment</vt:lpstr>
      <vt:lpstr>Apply OSB customization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Automation &amp; Deployment</dc:title>
  <dc:creator>Sentheel Kumaran C</dc:creator>
  <cp:keywords/>
  <cp:lastModifiedBy>Rajesha Thammaiah</cp:lastModifiedBy>
  <cp:revision>49</cp:revision>
  <dcterms:created xsi:type="dcterms:W3CDTF">2017-02-08T06:22:50Z</dcterms:created>
  <dcterms:modified xsi:type="dcterms:W3CDTF">2017-07-14T06:04:10Z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