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Module Federation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752600"/>
            <a:ext cx="6400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Team: Binary Brains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10200" y="3505200"/>
            <a:ext cx="3429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Team Members: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Arun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Bikash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Mohanty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(154865)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Sourav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Kumar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Paul (399270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Prasanta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Bhuin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(797256)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Tanmoy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Chowdhury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(797429)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Suman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Mondal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(420186)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Sourav\Desktop\Module-F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76600"/>
            <a:ext cx="2366147" cy="2626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While </a:t>
            </a:r>
            <a:r>
              <a:rPr lang="en-US" sz="2400" dirty="0" smtClean="0"/>
              <a:t>building web application for </a:t>
            </a:r>
            <a:r>
              <a:rPr lang="en-US" sz="2400" dirty="0" smtClean="0"/>
              <a:t>enterprise, </a:t>
            </a:r>
            <a:r>
              <a:rPr lang="en-US" sz="2400" dirty="0" smtClean="0"/>
              <a:t>with time the application </a:t>
            </a:r>
            <a:r>
              <a:rPr lang="en-US" sz="2400" dirty="0" smtClean="0"/>
              <a:t>gets bigger </a:t>
            </a:r>
            <a:r>
              <a:rPr lang="en-US" sz="2400" dirty="0" smtClean="0"/>
              <a:t>with lots of features and lots of dependent packages.  While using of existing packages make life easier at the same time it increases the build </a:t>
            </a:r>
            <a:r>
              <a:rPr lang="en-US" sz="2400" dirty="0" smtClean="0"/>
              <a:t>time and test time. </a:t>
            </a:r>
            <a:r>
              <a:rPr lang="en-US" sz="2400" dirty="0" smtClean="0"/>
              <a:t>This is unavoidable for a big application</a:t>
            </a:r>
            <a:r>
              <a:rPr lang="en-US" sz="24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Following are some problems that we find very common:</a:t>
            </a:r>
            <a:endParaRPr lang="en-US" sz="2400" dirty="0" smtClean="0"/>
          </a:p>
          <a:p>
            <a:r>
              <a:rPr lang="en-US" sz="2400" dirty="0" smtClean="0"/>
              <a:t>Increase build  time.</a:t>
            </a:r>
          </a:p>
          <a:p>
            <a:r>
              <a:rPr lang="en-US" sz="2400" dirty="0" smtClean="0"/>
              <a:t>Increase bundle size.</a:t>
            </a:r>
          </a:p>
          <a:p>
            <a:r>
              <a:rPr lang="en-US" sz="2400" dirty="0" smtClean="0"/>
              <a:t>Hence increases time for unit test to run.</a:t>
            </a:r>
          </a:p>
          <a:p>
            <a:r>
              <a:rPr lang="en-US" sz="2400" dirty="0" smtClean="0"/>
              <a:t>Download dependency even if its required only in one page.</a:t>
            </a:r>
          </a:p>
          <a:p>
            <a:r>
              <a:rPr lang="en-US" sz="2400" dirty="0" smtClean="0"/>
              <a:t>Problem when multiple </a:t>
            </a:r>
            <a:r>
              <a:rPr lang="en-US" sz="2400" dirty="0" smtClean="0"/>
              <a:t>teams working in a same codebase.</a:t>
            </a:r>
          </a:p>
          <a:p>
            <a:r>
              <a:rPr lang="en-US" sz="2400" dirty="0" smtClean="0"/>
              <a:t>Makes a single codebase gigantic.</a:t>
            </a:r>
          </a:p>
          <a:p>
            <a:r>
              <a:rPr lang="en-US" sz="2400" dirty="0" smtClean="0"/>
              <a:t>A big codebase is difficult </a:t>
            </a:r>
            <a:r>
              <a:rPr lang="en-US" sz="2400" dirty="0" smtClean="0"/>
              <a:t>understand and </a:t>
            </a:r>
            <a:r>
              <a:rPr lang="en-US" sz="2400" dirty="0" smtClean="0"/>
              <a:t>debug </a:t>
            </a:r>
            <a:r>
              <a:rPr lang="en-US" sz="2400" dirty="0" smtClean="0"/>
              <a:t>for </a:t>
            </a:r>
            <a:r>
              <a:rPr lang="en-US" sz="2400" dirty="0" smtClean="0"/>
              <a:t>a new team member.</a:t>
            </a:r>
          </a:p>
          <a:p>
            <a:r>
              <a:rPr lang="en-US" sz="2400" dirty="0" smtClean="0"/>
              <a:t>Increases the possibility of becoming unmanageable codebase.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dirty="0" smtClean="0"/>
              <a:t>This </a:t>
            </a:r>
            <a:r>
              <a:rPr lang="en-US" dirty="0" smtClean="0"/>
              <a:t>problem would be solved if we can somehow split the codebase and make them independent. So that each codebase/project will be managed, developed and build by separate team. Each project developed and run in </a:t>
            </a:r>
            <a:r>
              <a:rPr lang="en-US" dirty="0" smtClean="0"/>
              <a:t>their complete </a:t>
            </a:r>
            <a:r>
              <a:rPr lang="en-US" dirty="0" smtClean="0"/>
              <a:t>isolation.  Expose the module/component for others to use. So that the main project can use this project but cannot modify. </a:t>
            </a:r>
          </a:p>
          <a:p>
            <a:pPr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This way we can handle separate codebase and build for each feature without effecting other section of the main project. 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We should also eliminate the need of downloading the child package/ project on every update from child project. Unlike </a:t>
            </a:r>
            <a:r>
              <a:rPr lang="en-US" dirty="0" err="1" smtClean="0"/>
              <a:t>npm</a:t>
            </a:r>
            <a:r>
              <a:rPr lang="en-US" dirty="0" smtClean="0"/>
              <a:t> packages.</a:t>
            </a:r>
          </a:p>
          <a:p>
            <a:pPr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But… the problem is how to achieve this kind of flexible implementation and how can we avoid lots of configuration changes in both the projects to make </a:t>
            </a:r>
            <a:r>
              <a:rPr lang="en-US" dirty="0" smtClean="0"/>
              <a:t>modules shareable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248"/>
            <a:ext cx="8229600" cy="1143000"/>
          </a:xfrm>
        </p:spPr>
        <p:txBody>
          <a:bodyPr/>
          <a:lstStyle/>
          <a:p>
            <a:r>
              <a:rPr lang="en-US" dirty="0" smtClean="0"/>
              <a:t>Module Federation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Webpack’s</a:t>
            </a:r>
            <a:r>
              <a:rPr lang="en-US" dirty="0" smtClean="0"/>
              <a:t> module federation can be a life saver to solve the problem and achieve all the benefits mentioned above.</a:t>
            </a:r>
          </a:p>
          <a:p>
            <a:r>
              <a:rPr lang="en-US" dirty="0" smtClean="0"/>
              <a:t>Surprisingly it requires very minimum changes in fact few lines of changes </a:t>
            </a:r>
            <a:r>
              <a:rPr lang="en-US" dirty="0" smtClean="0"/>
              <a:t>and only in </a:t>
            </a:r>
            <a:r>
              <a:rPr lang="en-US" dirty="0" smtClean="0"/>
              <a:t>one file.</a:t>
            </a:r>
          </a:p>
          <a:p>
            <a:r>
              <a:rPr lang="en-US" dirty="0" smtClean="0"/>
              <a:t>Expose the module and use that module.</a:t>
            </a:r>
          </a:p>
          <a:p>
            <a:r>
              <a:rPr lang="en-US" dirty="0" smtClean="0"/>
              <a:t>That’s all it requires…..</a:t>
            </a:r>
            <a:endParaRPr lang="en-US" dirty="0"/>
          </a:p>
        </p:txBody>
      </p:sp>
      <p:pic>
        <p:nvPicPr>
          <p:cNvPr id="4" name="Picture 2" descr="C:\Users\Sourav\Desktop\Module-F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1000"/>
            <a:ext cx="685800" cy="810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Control flow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324600" y="1676400"/>
            <a:ext cx="2209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6629400" y="2057400"/>
            <a:ext cx="1524000" cy="6096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Module 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1219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Remote App 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400800" y="4343400"/>
            <a:ext cx="2209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6781800" y="4572000"/>
            <a:ext cx="1524000" cy="6096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Module 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886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Remote App 2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57200" y="1828800"/>
            <a:ext cx="2554459" cy="434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5800" y="2209800"/>
            <a:ext cx="1981200" cy="6858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Host Module 1</a:t>
            </a:r>
            <a:endParaRPr lang="en-US" b="1" dirty="0"/>
          </a:p>
        </p:txBody>
      </p:sp>
      <p:sp>
        <p:nvSpPr>
          <p:cNvPr id="14" name="Cube 13"/>
          <p:cNvSpPr/>
          <p:nvPr/>
        </p:nvSpPr>
        <p:spPr>
          <a:xfrm>
            <a:off x="685800" y="4114800"/>
            <a:ext cx="1981200" cy="621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Host Module 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1219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Host App</a:t>
            </a:r>
            <a:endParaRPr lang="en-US" b="1" dirty="0"/>
          </a:p>
        </p:txBody>
      </p:sp>
      <p:sp>
        <p:nvSpPr>
          <p:cNvPr id="16" name="Cube 15"/>
          <p:cNvSpPr/>
          <p:nvPr/>
        </p:nvSpPr>
        <p:spPr>
          <a:xfrm>
            <a:off x="6781800" y="5410200"/>
            <a:ext cx="1524000" cy="6096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Module 2</a:t>
            </a:r>
          </a:p>
        </p:txBody>
      </p:sp>
      <p:sp>
        <p:nvSpPr>
          <p:cNvPr id="30" name="Cube 29"/>
          <p:cNvSpPr/>
          <p:nvPr/>
        </p:nvSpPr>
        <p:spPr>
          <a:xfrm>
            <a:off x="685800" y="3124200"/>
            <a:ext cx="1981200" cy="6096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Module 1</a:t>
            </a:r>
            <a:endParaRPr lang="en-US" b="1" dirty="0"/>
          </a:p>
        </p:txBody>
      </p:sp>
      <p:cxnSp>
        <p:nvCxnSpPr>
          <p:cNvPr id="24" name="Elbow Connector 23"/>
          <p:cNvCxnSpPr>
            <a:stCxn id="6" idx="2"/>
            <a:endCxn id="30" idx="5"/>
          </p:cNvCxnSpPr>
          <p:nvPr/>
        </p:nvCxnSpPr>
        <p:spPr>
          <a:xfrm rot="10800000" flipV="1">
            <a:off x="2667000" y="2438400"/>
            <a:ext cx="3962400" cy="9144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00600" y="198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Exposes</a:t>
            </a:r>
            <a:endParaRPr lang="en-US" b="1" dirty="0"/>
          </a:p>
        </p:txBody>
      </p:sp>
      <p:cxnSp>
        <p:nvCxnSpPr>
          <p:cNvPr id="39" name="Elbow Connector 38"/>
          <p:cNvCxnSpPr>
            <a:stCxn id="16" idx="2"/>
            <a:endCxn id="40" idx="5"/>
          </p:cNvCxnSpPr>
          <p:nvPr/>
        </p:nvCxnSpPr>
        <p:spPr>
          <a:xfrm rot="10800000">
            <a:off x="2743200" y="5210176"/>
            <a:ext cx="4038600" cy="581025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be 39"/>
          <p:cNvSpPr/>
          <p:nvPr/>
        </p:nvSpPr>
        <p:spPr>
          <a:xfrm>
            <a:off x="685800" y="4953000"/>
            <a:ext cx="2057400" cy="6858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Module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76800" y="5410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Exposes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09600" y="1676400"/>
            <a:ext cx="762000" cy="6858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2590800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 frontend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1676400"/>
            <a:ext cx="24384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1143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Build and Test Pipeline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792" y="1143000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Develop/Source control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1828800"/>
            <a:ext cx="64293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57600" y="1828800"/>
            <a:ext cx="64293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86262" y="1828800"/>
            <a:ext cx="64293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7400" y="1600200"/>
            <a:ext cx="8382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1143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Production</a:t>
            </a:r>
            <a:endParaRPr lang="en-US" b="1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685800" y="3124200"/>
            <a:ext cx="762000" cy="6858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600" y="3974068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 frontend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19400" y="3200400"/>
            <a:ext cx="24384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3200400"/>
            <a:ext cx="838200" cy="7736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971800" y="3352800"/>
            <a:ext cx="64293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733800" y="3352800"/>
            <a:ext cx="64293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62462" y="3352800"/>
            <a:ext cx="64293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agnetic Disk 23"/>
          <p:cNvSpPr/>
          <p:nvPr/>
        </p:nvSpPr>
        <p:spPr>
          <a:xfrm>
            <a:off x="609600" y="4876800"/>
            <a:ext cx="762000" cy="6858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600" y="5650468"/>
            <a:ext cx="17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 frontend C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19400" y="4800600"/>
            <a:ext cx="24384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7400" y="4800600"/>
            <a:ext cx="8382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971800" y="5029200"/>
            <a:ext cx="64293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733800" y="5029200"/>
            <a:ext cx="64293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462462" y="5029200"/>
            <a:ext cx="64293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67600" y="2895600"/>
            <a:ext cx="1600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43800" y="3048000"/>
            <a:ext cx="533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05800" y="3048000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24800" y="3810000"/>
            <a:ext cx="6096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43800" y="2133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3 Apps combined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391400" y="4495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Actual Production App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00200" y="2057400"/>
            <a:ext cx="8382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76400" y="3505200"/>
            <a:ext cx="838200" cy="1588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600200" y="5257800"/>
            <a:ext cx="838200" cy="158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57800" y="2057400"/>
            <a:ext cx="4572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34000" y="3581400"/>
            <a:ext cx="457200" cy="1588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34000" y="5181600"/>
            <a:ext cx="457200" cy="158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6858000" y="2133600"/>
            <a:ext cx="457200" cy="4572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858000" y="3505200"/>
            <a:ext cx="533400" cy="1588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 flipH="1" flipV="1">
            <a:off x="6934200" y="4572000"/>
            <a:ext cx="457200" cy="45720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Architectural Diagram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146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Module Federation</vt:lpstr>
      <vt:lpstr>Problem Statement</vt:lpstr>
      <vt:lpstr>Solution Approach</vt:lpstr>
      <vt:lpstr>Module Federation</vt:lpstr>
      <vt:lpstr>Control flow</vt:lpstr>
      <vt:lpstr>Architectural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Federation</dc:title>
  <dc:creator>Sourav</dc:creator>
  <cp:lastModifiedBy>Sourav</cp:lastModifiedBy>
  <cp:revision>53</cp:revision>
  <dcterms:created xsi:type="dcterms:W3CDTF">2006-08-16T00:00:00Z</dcterms:created>
  <dcterms:modified xsi:type="dcterms:W3CDTF">2022-02-28T05:40:13Z</dcterms:modified>
</cp:coreProperties>
</file>