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" y="3733800"/>
            <a:ext cx="2133600" cy="2209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1"/>
            <a:ext cx="7772400" cy="838200"/>
          </a:xfrm>
        </p:spPr>
        <p:txBody>
          <a:bodyPr/>
          <a:lstStyle/>
          <a:p>
            <a:r>
              <a:rPr lang="en-US" smtClean="0"/>
              <a:t>Authentication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76400"/>
            <a:ext cx="1905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View /HTML</a:t>
            </a:r>
          </a:p>
          <a:p>
            <a:r>
              <a:rPr lang="en-US" sz="1400" dirty="0" smtClean="0"/>
              <a:t>Email</a:t>
            </a:r>
            <a:r>
              <a:rPr lang="en-US" dirty="0" smtClean="0"/>
              <a:t>: ________</a:t>
            </a:r>
          </a:p>
          <a:p>
            <a:r>
              <a:rPr lang="en-US" sz="1400" dirty="0" smtClean="0"/>
              <a:t>Pwd</a:t>
            </a:r>
            <a:r>
              <a:rPr lang="en-US" dirty="0" smtClean="0"/>
              <a:t>: _________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39624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 service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219200" y="30480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18705" y="4000105"/>
            <a:ext cx="5714999" cy="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9600" y="990600"/>
            <a:ext cx="1981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Angular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990600"/>
            <a:ext cx="1981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NodeJS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1066800"/>
            <a:ext cx="1981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DB(MySql)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3428206" y="3962400"/>
            <a:ext cx="5791994" cy="7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10000" y="37338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end point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791200" y="198120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000" y="17526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 userinfo:  email, pwd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10400" y="1600200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the user info</a:t>
            </a:r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4572000" y="2971800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9600" y="5105400"/>
            <a:ext cx="19050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Set the TOKEN in cookie/localstorage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7" idx="3"/>
          </p:cNvCxnSpPr>
          <p:nvPr/>
        </p:nvCxnSpPr>
        <p:spPr>
          <a:xfrm flipV="1">
            <a:off x="2438400" y="3962400"/>
            <a:ext cx="1371600" cy="304800"/>
          </a:xfrm>
          <a:prstGeom prst="bentConnector3">
            <a:avLst>
              <a:gd name="adj1" fmla="val 50000"/>
            </a:avLst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5" idx="2"/>
            <a:endCxn id="16" idx="3"/>
          </p:cNvCxnSpPr>
          <p:nvPr/>
        </p:nvCxnSpPr>
        <p:spPr>
          <a:xfrm rot="5400000">
            <a:off x="5848350" y="2305050"/>
            <a:ext cx="1828800" cy="2095500"/>
          </a:xfrm>
          <a:prstGeom prst="bentConnector2">
            <a:avLst/>
          </a:prstGeom>
          <a:ln w="190500">
            <a:solidFill>
              <a:schemeClr val="accent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09600" y="6172200"/>
            <a:ext cx="19050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Dashboard page</a:t>
            </a:r>
            <a:endParaRPr lang="en-US" sz="1600" dirty="0"/>
          </a:p>
        </p:txBody>
      </p:sp>
      <p:sp>
        <p:nvSpPr>
          <p:cNvPr id="60" name="Down Arrow 59"/>
          <p:cNvSpPr/>
          <p:nvPr/>
        </p:nvSpPr>
        <p:spPr>
          <a:xfrm>
            <a:off x="1371600" y="5791200"/>
            <a:ext cx="381000" cy="4572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5334000"/>
            <a:ext cx="19812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TOKEN &amp; expiration time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24" idx="1"/>
          </p:cNvCxnSpPr>
          <p:nvPr/>
        </p:nvCxnSpPr>
        <p:spPr>
          <a:xfrm rot="10800000">
            <a:off x="2438400" y="5486400"/>
            <a:ext cx="1524000" cy="266700"/>
          </a:xfrm>
          <a:prstGeom prst="bentConnector3">
            <a:avLst>
              <a:gd name="adj1" fmla="val 50000"/>
            </a:avLst>
          </a:prstGeom>
          <a:ln w="190500">
            <a:solidFill>
              <a:schemeClr val="accent2">
                <a:lumMod val="60000"/>
                <a:lumOff val="4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4648200" y="4876800"/>
            <a:ext cx="381000" cy="4572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Authentication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Sourav</dc:creator>
  <cp:lastModifiedBy>Sourav</cp:lastModifiedBy>
  <cp:revision>24</cp:revision>
  <dcterms:created xsi:type="dcterms:W3CDTF">2006-08-16T00:00:00Z</dcterms:created>
  <dcterms:modified xsi:type="dcterms:W3CDTF">2020-02-10T21:50:30Z</dcterms:modified>
</cp:coreProperties>
</file>